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268" r:id="rId2"/>
    <p:sldId id="269" r:id="rId3"/>
    <p:sldId id="270" r:id="rId4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12/10/2010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12/10/2010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گیری از مراکز ارایه خدمت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برای نظام مراقبت گاه نمونه ها از مراکز ارایه خدمت گرفته می شوند.</a:t>
            </a:r>
          </a:p>
          <a:p>
            <a:r>
              <a:rPr lang="fa-IR" dirty="0" smtClean="0"/>
              <a:t>اگرچه این نمونه گیری غیر احتمالی است و به راحتی نمی توان نتایج آن را به کل جامعه تعمیم داد، ولی برای نظام مراقبت اگر مدل و شکل جمع آوری اطلاعات ثابت بماند می توان در بلندمدت روند تغییرات را مورد بررسی قرار داد. مثلا میزان شیوع اچ-آی-وی در معتادین مراجعه کننده به مراکز </a:t>
            </a:r>
            <a:r>
              <a:rPr lang="en-US" dirty="0" smtClean="0"/>
              <a:t>DIC</a:t>
            </a:r>
            <a:r>
              <a:rPr lang="fa-IR" dirty="0" smtClean="0"/>
              <a:t> و یا میزان استفاده از کاندوم در زنان تن فروش مراجعه کننده به مراکز ارایه خدمت در طول چند سال حاوی اطلاعات بسیار با ارزشی است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6" name="~PP257.WAV">
            <a:hlinkClick r:id="" action="ppaction://media"/>
          </p:cNvPr>
          <p:cNvPicPr>
            <a:picLocks noRot="1" noChangeAspect="1"/>
          </p:cNvPicPr>
          <p:nvPr>
            <a:wavAudioFile r:embed="rId1" name="~PP257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74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گیری ”نهان“ </a:t>
            </a:r>
            <a:r>
              <a:rPr lang="en-US" dirty="0" smtClean="0"/>
              <a:t> 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Respondent driven sampling</a:t>
            </a:r>
            <a:endParaRPr lang="fa-IR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fa-I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نمونه گیری هدایت شده از طریق نمونه ها</a:t>
            </a:r>
          </a:p>
          <a:p>
            <a:pPr>
              <a:buNone/>
            </a:pPr>
            <a:endParaRPr lang="fa-IR" dirty="0" smtClean="0"/>
          </a:p>
          <a:p>
            <a:pPr>
              <a:buNone/>
            </a:pPr>
            <a:r>
              <a:rPr lang="fa-IR" dirty="0" smtClean="0"/>
              <a:t>شکل کاملتر شده ای از نمونه گیری گلوله برفی است و اساس آن بر این است که هر فرد انتخاب شده، چند نفر از گروه خود را برای ورود به مطالعه معرفی می کند.</a:t>
            </a:r>
          </a:p>
          <a:p>
            <a:pPr>
              <a:buNone/>
            </a:pPr>
            <a:r>
              <a:rPr lang="fa-IR" dirty="0" smtClean="0"/>
              <a:t>اگرچه این نمونه گیری به صورت تئوریک غیر احتمالی است ولی با تدابیری سعی می گردد تا تعمیم پذیری نتایج به جامعه هدف افزایش یابد و به شکلی بتوان آن را نمونه گیری احتمالی دانست.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3966.WAV">
            <a:hlinkClick r:id="" action="ppaction://media"/>
          </p:cNvPr>
          <p:cNvPicPr>
            <a:picLocks noRot="1" noChangeAspect="1"/>
          </p:cNvPicPr>
          <p:nvPr>
            <a:wavAudioFile r:embed="rId1" name="~PP3966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74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نمونه گیری ”نهان“ </a:t>
            </a:r>
            <a:r>
              <a:rPr lang="en-US" dirty="0" smtClean="0"/>
              <a:t> 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a-IR" dirty="0" smtClean="0"/>
              <a:t>اصطلاحات مهم در نمونه گیری نهان</a:t>
            </a:r>
          </a:p>
          <a:p>
            <a:pPr algn="l" rtl="0"/>
            <a:r>
              <a:rPr lang="en-US" dirty="0" smtClean="0"/>
              <a:t>Seed</a:t>
            </a:r>
          </a:p>
          <a:p>
            <a:pPr algn="l" rtl="0"/>
            <a:r>
              <a:rPr lang="en-US" dirty="0" smtClean="0"/>
              <a:t>Wave</a:t>
            </a:r>
          </a:p>
          <a:p>
            <a:pPr algn="l" rtl="0"/>
            <a:r>
              <a:rPr lang="en-US" dirty="0" smtClean="0"/>
              <a:t>Coupons</a:t>
            </a:r>
          </a:p>
          <a:p>
            <a:pPr algn="l" rtl="0"/>
            <a:r>
              <a:rPr lang="en-US" dirty="0" smtClean="0"/>
              <a:t>Incentives (primary and secondary)</a:t>
            </a:r>
          </a:p>
          <a:p>
            <a:pPr algn="l" rtl="0"/>
            <a:r>
              <a:rPr lang="en-US" dirty="0" smtClean="0"/>
              <a:t>Network size</a:t>
            </a:r>
          </a:p>
          <a:p>
            <a:pPr algn="l" rtl="0"/>
            <a:r>
              <a:rPr lang="en-US" dirty="0" smtClean="0"/>
              <a:t>Equilibrium</a:t>
            </a:r>
          </a:p>
          <a:p>
            <a:pPr algn="l" rtl="0"/>
            <a:r>
              <a:rPr lang="en-US" dirty="0" smtClean="0"/>
              <a:t>Homophily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fa-IR" dirty="0" smtClean="0"/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~PP2132.WAV">
            <a:hlinkClick r:id="" action="ppaction://media"/>
          </p:cNvPr>
          <p:cNvPicPr>
            <a:picLocks noRot="1" noChangeAspect="1"/>
          </p:cNvPicPr>
          <p:nvPr>
            <a:wavAudioFile r:embed="rId1" name="~PP2132.WAV"/>
          </p:nvPr>
        </p:nvPicPr>
        <p:blipFill>
          <a:blip r:embed="rId4"/>
          <a:stretch>
            <a:fillRect/>
          </a:stretch>
        </p:blipFill>
        <p:spPr>
          <a:xfrm>
            <a:off x="8653463" y="6367463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4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163</TotalTime>
  <Words>245</Words>
  <Application>Microsoft Office PowerPoint</Application>
  <PresentationFormat>On-screen Show (4:3)</PresentationFormat>
  <Paragraphs>32</Paragraphs>
  <Slides>3</Slides>
  <Notes>3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روش شناسي پژوهش در آموزش</vt:lpstr>
      <vt:lpstr>نمونه گیری از مراکز ارایه خدمت</vt:lpstr>
      <vt:lpstr>نمونه گیری ”نهان“  RDS</vt:lpstr>
      <vt:lpstr>نمونه گیری ”نهان“  RDS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مبانی مطالعات مرتبط به نظام مراقبت اچ-آی-وی</dc:title>
  <dc:creator>Ali Akbar Haghdoost</dc:creator>
  <cp:lastModifiedBy>Ali Akbar Haghdoost</cp:lastModifiedBy>
  <cp:revision>124</cp:revision>
  <dcterms:created xsi:type="dcterms:W3CDTF">2010-12-09T19:08:46Z</dcterms:created>
  <dcterms:modified xsi:type="dcterms:W3CDTF">2010-12-10T15:22:15Z</dcterms:modified>
</cp:coreProperties>
</file>