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8/14/2010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8/14/2010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8/14/2010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8/14/2010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8/14/2010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8/14/2010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8/14/2010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8077200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</a:t>
            </a:r>
            <a:r>
              <a:rPr lang="en-US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a-IR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(1)</a:t>
            </a:r>
            <a: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مفاهیم پایه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12" name="~PP2479.WAV">
            <a:hlinkClick r:id="" action="ppaction://media"/>
          </p:cNvPr>
          <p:cNvPicPr>
            <a:picLocks noRot="1" noChangeAspect="1"/>
          </p:cNvPicPr>
          <p:nvPr>
            <a:wavAudioFile r:embed="rId1" name="~PP2479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منظور از متدلوژی تحقیق چیست؟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74825"/>
            <a:ext cx="8472518" cy="4625975"/>
          </a:xfrm>
        </p:spPr>
        <p:txBody>
          <a:bodyPr/>
          <a:lstStyle/>
          <a:p>
            <a:r>
              <a:rPr lang="fa-IR" sz="2800" dirty="0" smtClean="0"/>
              <a:t>روشهای استاندارد شده ایی هستند که برای انجام تحقیقات هدفمند در ارایه پاسخ به یک سوال می توان از آن الگوها استفاده نمود.</a:t>
            </a:r>
          </a:p>
          <a:p>
            <a:endParaRPr lang="fa-IR" sz="2800" dirty="0" smtClean="0"/>
          </a:p>
          <a:p>
            <a:r>
              <a:rPr lang="fa-IR" sz="2800" dirty="0" smtClean="0"/>
              <a:t>مسلماً هر فرد محققی می تواند با نوآوری و نبوغ خود روش جدیدی برای تحقیق خود بیافریند ولی طبیعی است که استفاده از قالبها و روشهای شناخته شده موجود می تواند سرعت رسیدن به یک متدلوژی مناسب برای ارایه پاسخ درست به سوال را افزایش دهد.</a:t>
            </a:r>
          </a:p>
          <a:p>
            <a:endParaRPr lang="fa-IR" sz="2800" dirty="0" smtClean="0"/>
          </a:p>
          <a:p>
            <a:r>
              <a:rPr lang="fa-I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آیا بهتر نیست برای ساختن یک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  <a:r>
              <a:rPr lang="fa-I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جدید از 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templates</a:t>
            </a:r>
            <a:r>
              <a:rPr lang="fa-I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از قبل تعیین شده استفاده نمود؟</a:t>
            </a:r>
          </a:p>
          <a:p>
            <a:r>
              <a:rPr lang="fa-I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این الگوها همان روشهای استاندارد شده تحقیق هستند.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9" name="~PP2635.WAV">
            <a:hlinkClick r:id="" action="ppaction://media"/>
          </p:cNvPr>
          <p:cNvPicPr>
            <a:picLocks noRot="1" noChangeAspect="1"/>
          </p:cNvPicPr>
          <p:nvPr>
            <a:wavAudioFile r:embed="rId1" name="~PP2635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4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اجزای اصلی متدلوژی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متدلوژی تحقیق یعنی روشن و </a:t>
            </a:r>
            <a:r>
              <a:rPr lang="fa-IR" smtClean="0"/>
              <a:t>استاندارد </a:t>
            </a:r>
            <a:r>
              <a:rPr lang="fa-IR" smtClean="0"/>
              <a:t>نمودن </a:t>
            </a:r>
            <a:r>
              <a:rPr lang="fa-IR" dirty="0" smtClean="0"/>
              <a:t>پژوهش از ابتدا تا انتهای کار</a:t>
            </a:r>
          </a:p>
          <a:p>
            <a:endParaRPr lang="fa-IR" dirty="0" smtClean="0"/>
          </a:p>
          <a:p>
            <a:r>
              <a:rPr lang="fa-IR" dirty="0" smtClean="0"/>
              <a:t>برای هر پژوهش حداقل بایست سه مرحله را در نظر گرفتن</a:t>
            </a:r>
          </a:p>
          <a:p>
            <a:pPr lvl="1"/>
            <a:r>
              <a:rPr lang="fa-IR" dirty="0" smtClean="0"/>
              <a:t>طراحی منشور تحقیق (نوشتن پروپزال) که نقشه راه پژوهش خواهد بود</a:t>
            </a:r>
          </a:p>
          <a:p>
            <a:pPr lvl="1"/>
            <a:r>
              <a:rPr lang="fa-IR" dirty="0" smtClean="0"/>
              <a:t>مراحل اجرایی تحقیق و راههای اصلاح مشکلاتی که در حین انجام کار پیش می آید</a:t>
            </a:r>
          </a:p>
          <a:p>
            <a:pPr lvl="1"/>
            <a:r>
              <a:rPr lang="fa-IR" dirty="0" smtClean="0"/>
              <a:t>تحلیل نتایج و نوشتن نتایج و حتی انتشار و کاربردی نمودن یافته ها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9" name="~PP1870.WAV">
            <a:hlinkClick r:id="" action="ppaction://media"/>
          </p:cNvPr>
          <p:cNvPicPr>
            <a:picLocks noRot="1" noChangeAspect="1"/>
          </p:cNvPicPr>
          <p:nvPr>
            <a:wavAudioFile r:embed="rId1" name="~PP1870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16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برداشت درست از ابعاد متدلوژی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متدلوژی تحقیق بایست مسیر دقیق تحقیق را روشن نماید.</a:t>
            </a:r>
          </a:p>
          <a:p>
            <a:pPr lvl="1"/>
            <a:r>
              <a:rPr lang="fa-IR" dirty="0" smtClean="0"/>
              <a:t>چگونه و چرا سوال پژوهش مهم است؟</a:t>
            </a:r>
          </a:p>
          <a:p>
            <a:pPr lvl="1"/>
            <a:r>
              <a:rPr lang="fa-IR" dirty="0" smtClean="0"/>
              <a:t>چگونه بایست سوال پژوهش را تجزیه نمود و راه رسیدن به پاسخ درست را کشف نمود</a:t>
            </a:r>
          </a:p>
          <a:p>
            <a:pPr lvl="1"/>
            <a:r>
              <a:rPr lang="fa-IR" dirty="0" smtClean="0"/>
              <a:t>چگونه باید تحقیق را انجام داد. یعنی مشخص نمود که چه متغیرهایی در چه گروههای باید چگونه سنجیده شود و چگونه باید اطلاعات سنجیده شوند</a:t>
            </a:r>
          </a:p>
          <a:p>
            <a:pPr lvl="1"/>
            <a:r>
              <a:rPr lang="fa-IR" dirty="0" smtClean="0"/>
              <a:t>باید روشن نمود که چگونه نتایج تحقیق تفسیرشده و یافته ها منتشر خواهند شد.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~PP1287.WAV">
            <a:hlinkClick r:id="" action="ppaction://media"/>
          </p:cNvPr>
          <p:cNvPicPr>
            <a:picLocks noRot="1" noChangeAspect="1"/>
          </p:cNvPicPr>
          <p:nvPr>
            <a:wavAudioFile r:embed="rId1" name="~PP1287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2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گستره روش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74825"/>
            <a:ext cx="8472518" cy="4625975"/>
          </a:xfrm>
        </p:spPr>
        <p:txBody>
          <a:bodyPr/>
          <a:lstStyle/>
          <a:p>
            <a:pPr>
              <a:buNone/>
            </a:pPr>
            <a:r>
              <a:rPr lang="fa-IR" dirty="0" smtClean="0"/>
              <a:t>پس در متدلوژی تحقیق بایست</a:t>
            </a:r>
          </a:p>
          <a:p>
            <a:r>
              <a:rPr lang="fa-IR" dirty="0" smtClean="0"/>
              <a:t>مبانی علمی و مفاهیم و مصادیق ظریف تخصصی رعایت شود</a:t>
            </a:r>
          </a:p>
          <a:p>
            <a:r>
              <a:rPr lang="fa-IR" dirty="0" smtClean="0"/>
              <a:t>به شیوه درست و مناسب برای پاسخ به سوال پژوهشی، روش تحقیق طراحی گردد</a:t>
            </a:r>
          </a:p>
          <a:p>
            <a:r>
              <a:rPr lang="fa-IR" dirty="0" smtClean="0"/>
              <a:t>بایست درست و به شکل مناسب تحقیق اجرا گردد و در متدلوژی تحقیق به مدیریت نیروی انسانی، مدیریت مالی، مدیریت زمان و ... اشاره می شود</a:t>
            </a:r>
          </a:p>
          <a:p>
            <a:r>
              <a:rPr lang="fa-IR" dirty="0" smtClean="0"/>
              <a:t>به شیوه تحلیل نتایج دقت زیادی شود</a:t>
            </a:r>
          </a:p>
          <a:p>
            <a:r>
              <a:rPr lang="fa-IR" dirty="0" smtClean="0"/>
              <a:t>و نهایتاً همیشه و در همه مراحل اخلاق پژوهش باید رعایت گردد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8" name="~PP1936.WAV">
            <a:hlinkClick r:id="" action="ppaction://media"/>
          </p:cNvPr>
          <p:cNvPicPr>
            <a:picLocks noRot="1" noChangeAspect="1"/>
          </p:cNvPicPr>
          <p:nvPr>
            <a:wavAudioFile r:embed="rId1" name="~PP1936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6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سوالاتی برای شما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آیا روش تحقیق صرفاً نوشتن پروپزال تحقیق است؟</a:t>
            </a:r>
          </a:p>
          <a:p>
            <a:endParaRPr lang="fa-IR" sz="1800" dirty="0" smtClean="0"/>
          </a:p>
          <a:p>
            <a:r>
              <a:rPr lang="fa-IR" dirty="0" smtClean="0"/>
              <a:t>آیا روش تحقیق در علوم پزشکی با سایر علوم متفاوت است؟ در زیرشاخه های علوم پزشکی چطور؟</a:t>
            </a:r>
          </a:p>
          <a:p>
            <a:endParaRPr lang="fa-IR" sz="1800" dirty="0" smtClean="0"/>
          </a:p>
          <a:p>
            <a:r>
              <a:rPr lang="fa-IR" dirty="0" smtClean="0"/>
              <a:t>برای محقق خوب بودن چه میزان فراگیری روش تحقیق کمک کننده است؟</a:t>
            </a:r>
          </a:p>
          <a:p>
            <a:endParaRPr lang="fa-IR" sz="1800" dirty="0" smtClean="0"/>
          </a:p>
          <a:p>
            <a:r>
              <a:rPr lang="fa-IR" dirty="0" smtClean="0"/>
              <a:t>آیا تبعیت از روشهای استاندارد شده مانع نبوغ محقق می شود؟</a:t>
            </a:r>
          </a:p>
          <a:p>
            <a:endParaRPr lang="fa-IR" dirty="0" smtClean="0"/>
          </a:p>
          <a:p>
            <a:pPr algn="l">
              <a:buNone/>
            </a:pPr>
            <a:r>
              <a:rPr lang="fa-IR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پاسخ این سوالات را در درس بعدی خواهید یافت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" name="~PP3451.WAV">
            <a:hlinkClick r:id="" action="ppaction://media"/>
          </p:cNvPr>
          <p:cNvPicPr>
            <a:picLocks noRot="1" noChangeAspect="1"/>
          </p:cNvPicPr>
          <p:nvPr>
            <a:wavAudioFile r:embed="rId1" name="~PP3451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74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314</TotalTime>
  <Words>477</Words>
  <Application>Microsoft Office PowerPoint</Application>
  <PresentationFormat>On-screen Show (4:3)</PresentationFormat>
  <Paragraphs>63</Paragraphs>
  <Slides>6</Slides>
  <Notes>6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روش شناسي پژوهش در آموزش</vt:lpstr>
      <vt:lpstr>روش شناسي پژوهشهای کمی  (1)  مفاهیم پایه</vt:lpstr>
      <vt:lpstr>منظور از متدلوژی تحقیق چیست؟</vt:lpstr>
      <vt:lpstr>اجزای اصلی متدلوژی تحقیق</vt:lpstr>
      <vt:lpstr>برداشت درست از ابعاد متدلوژی تحقیق</vt:lpstr>
      <vt:lpstr>گستره روش تحقیق</vt:lpstr>
      <vt:lpstr>سوالاتی برای شما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Mina Mahdavian</cp:lastModifiedBy>
  <cp:revision>64</cp:revision>
  <dcterms:created xsi:type="dcterms:W3CDTF">2010-01-27T16:56:38Z</dcterms:created>
  <dcterms:modified xsi:type="dcterms:W3CDTF">2010-08-14T08:34:36Z</dcterms:modified>
</cp:coreProperties>
</file>