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مبانی مطالعات مرتبط به نظام مراقبت اچ-آی-وی/ایدز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357422" y="1142984"/>
            <a:ext cx="1857375" cy="1643050"/>
            <a:chOff x="0" y="5214950"/>
            <a:chExt cx="1857375" cy="1643050"/>
          </a:xfrm>
        </p:grpSpPr>
        <p:pic>
          <p:nvPicPr>
            <p:cNvPr id="9221" name="Picture 7" descr="kerman logo.gi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5214950"/>
              <a:ext cx="1716088" cy="128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2" name="Rectangle 9"/>
            <p:cNvSpPr>
              <a:spLocks noChangeArrowheads="1"/>
            </p:cNvSpPr>
            <p:nvPr/>
          </p:nvSpPr>
          <p:spPr bwMode="auto">
            <a:xfrm>
              <a:off x="0" y="6596062"/>
              <a:ext cx="1857375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r>
                <a:rPr lang="fa-IR" sz="1100" dirty="0">
                  <a:solidFill>
                    <a:srgbClr val="FFFFFF"/>
                  </a:solidFill>
                  <a:latin typeface="Corbel" pitchFamily="34" charset="0"/>
                  <a:cs typeface="Tahoma" pitchFamily="34" charset="0"/>
                </a:rPr>
                <a:t>دانشگاه علوم پزشكي كرمان</a:t>
              </a:r>
            </a:p>
          </p:txBody>
        </p:sp>
      </p:grpSp>
      <p:pic>
        <p:nvPicPr>
          <p:cNvPr id="8" name="Picture 7" descr="top.T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0" y="1285860"/>
            <a:ext cx="2928926" cy="107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~PP2613.WAV">
            <a:hlinkClick r:id="" action="ppaction://media"/>
          </p:cNvPr>
          <p:cNvPicPr>
            <a:picLocks noRot="1" noChangeAspect="1"/>
          </p:cNvPicPr>
          <p:nvPr>
            <a:wavAudioFile r:embed="rId1" name="~PP2613.WAV"/>
          </p:nvPr>
        </p:nvPicPr>
        <p:blipFill>
          <a:blip r:embed="rId6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2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تعریف نظام مراقبت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 smtClean="0"/>
              <a:t>Surveillance is a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process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interpretation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dissemination</a:t>
            </a:r>
            <a:r>
              <a:rPr lang="en-US" dirty="0" smtClean="0"/>
              <a:t>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  <a:r>
              <a:rPr lang="en-US" dirty="0" smtClean="0"/>
              <a:t> for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</a:t>
            </a:r>
            <a:r>
              <a:rPr lang="en-US" dirty="0" smtClean="0"/>
              <a:t> health problem</a:t>
            </a:r>
            <a:endParaRPr lang="fa-IR" dirty="0" smtClean="0"/>
          </a:p>
          <a:p>
            <a:pPr algn="l" rtl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4059.WAV">
            <a:hlinkClick r:id="" action="ppaction://media"/>
          </p:cNvPr>
          <p:cNvPicPr>
            <a:picLocks noRot="1" noChangeAspect="1"/>
          </p:cNvPicPr>
          <p:nvPr>
            <a:wavAudioFile r:embed="rId2" name="~PP4059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10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نظامهای مراقبت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Active versus passive</a:t>
            </a:r>
          </a:p>
          <a:p>
            <a:pPr algn="l" rtl="0"/>
            <a:r>
              <a:rPr lang="en-US" dirty="0" err="1" smtClean="0"/>
              <a:t>Notifiable</a:t>
            </a:r>
            <a:r>
              <a:rPr lang="en-US" dirty="0" smtClean="0"/>
              <a:t> events</a:t>
            </a:r>
          </a:p>
          <a:p>
            <a:pPr algn="l" rtl="0"/>
            <a:r>
              <a:rPr lang="en-US" dirty="0" smtClean="0"/>
              <a:t>Lab reports</a:t>
            </a:r>
          </a:p>
          <a:p>
            <a:pPr algn="l" rtl="0"/>
            <a:r>
              <a:rPr lang="en-US" dirty="0" smtClean="0"/>
              <a:t>Registry</a:t>
            </a:r>
          </a:p>
          <a:p>
            <a:pPr algn="l" rtl="0"/>
            <a:r>
              <a:rPr lang="en-US" dirty="0" smtClean="0"/>
              <a:t>Repeated survey</a:t>
            </a:r>
          </a:p>
          <a:p>
            <a:pPr algn="l" rtl="0"/>
            <a:r>
              <a:rPr lang="en-US" dirty="0" smtClean="0"/>
              <a:t>Sentinel events</a:t>
            </a:r>
          </a:p>
          <a:p>
            <a:pPr algn="l" rtl="0"/>
            <a:r>
              <a:rPr lang="en-US" dirty="0" smtClean="0"/>
              <a:t>Record linkage</a:t>
            </a:r>
            <a:endParaRPr lang="fa-IR" dirty="0" smtClean="0"/>
          </a:p>
          <a:p>
            <a:pPr algn="l" rtl="0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~PP3797.WAV">
            <a:hlinkClick r:id="" action="ppaction://media"/>
          </p:cNvPr>
          <p:cNvPicPr>
            <a:picLocks noRot="1" noChangeAspect="1"/>
          </p:cNvPicPr>
          <p:nvPr>
            <a:wavAudioFile r:embed="rId2" name="~PP3797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78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ابعاد مختلف مقایسه شاخصها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74825"/>
            <a:ext cx="8643998" cy="4625975"/>
          </a:xfrm>
        </p:spPr>
        <p:txBody>
          <a:bodyPr/>
          <a:lstStyle/>
          <a:p>
            <a:r>
              <a:rPr lang="fa-IR" dirty="0" smtClean="0"/>
              <a:t>برای بررسی روند تغییرات زمانی: </a:t>
            </a:r>
            <a:r>
              <a:rPr lang="fa-IR" sz="2400" dirty="0" smtClean="0">
                <a:solidFill>
                  <a:srgbClr val="C00000"/>
                </a:solidFill>
              </a:rPr>
              <a:t>میزان شیوع آلودگی به ویروس اچ-آی-وی درمصرف کنندگان تزریقی مواد در دو دهه گذشته چه تغییری یافته است؟</a:t>
            </a:r>
            <a:endParaRPr lang="fa-IR" dirty="0" smtClean="0">
              <a:solidFill>
                <a:srgbClr val="C00000"/>
              </a:solidFill>
            </a:endParaRPr>
          </a:p>
          <a:p>
            <a:endParaRPr lang="fa-IR" dirty="0" smtClean="0"/>
          </a:p>
          <a:p>
            <a:r>
              <a:rPr lang="fa-IR" dirty="0" smtClean="0"/>
              <a:t>برای مقایسه مکانهای مختلف: </a:t>
            </a:r>
            <a:r>
              <a:rPr lang="fa-IR" sz="2400" dirty="0" smtClean="0">
                <a:solidFill>
                  <a:srgbClr val="C00000"/>
                </a:solidFill>
              </a:rPr>
              <a:t>مقایسه رفتارهای پرخطر در زنان تن فروش در استانهای مختلف کشور</a:t>
            </a:r>
          </a:p>
          <a:p>
            <a:endParaRPr lang="fa-IR" dirty="0" smtClean="0"/>
          </a:p>
          <a:p>
            <a:r>
              <a:rPr lang="fa-IR" dirty="0" smtClean="0"/>
              <a:t>برای مقایسه گروههای مختلف: </a:t>
            </a:r>
            <a:r>
              <a:rPr lang="fa-IR" sz="2400" dirty="0" smtClean="0">
                <a:solidFill>
                  <a:srgbClr val="C00000"/>
                </a:solidFill>
              </a:rPr>
              <a:t>رفتارهای پرخطر انواع مختلف زنان تن فروش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~PP3975.WAV">
            <a:hlinkClick r:id="" action="ppaction://media"/>
          </p:cNvPr>
          <p:cNvPicPr>
            <a:picLocks noRot="1" noChangeAspect="1"/>
          </p:cNvPicPr>
          <p:nvPr>
            <a:wavAudioFile r:embed="rId1" name="~PP3975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2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71.1|33.2|29.1|18.7|29.3|45.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159</TotalTime>
  <Words>161</Words>
  <Application>Microsoft Office PowerPoint</Application>
  <PresentationFormat>On-screen Show (4:3)</PresentationFormat>
  <Paragraphs>34</Paragraphs>
  <Slides>4</Slides>
  <Notes>4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روش شناسي پژوهش در آموزش</vt:lpstr>
      <vt:lpstr>مبانی مطالعات مرتبط به نظام مراقبت اچ-آی-وی/ایدز</vt:lpstr>
      <vt:lpstr>تعریف نظام مراقبت</vt:lpstr>
      <vt:lpstr>انواع نظامهای مراقبت</vt:lpstr>
      <vt:lpstr>ابعاد مختلف مقایسه شاخصها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مبانی مطالعات مرتبط به نظام مراقبت اچ-آی-وی</dc:title>
  <dc:creator>Ali Akbar Haghdoost</dc:creator>
  <cp:lastModifiedBy>Ali Akbar Haghdoost</cp:lastModifiedBy>
  <cp:revision>120</cp:revision>
  <dcterms:created xsi:type="dcterms:W3CDTF">2010-12-09T19:08:46Z</dcterms:created>
  <dcterms:modified xsi:type="dcterms:W3CDTF">2010-12-10T15:14:29Z</dcterms:modified>
</cp:coreProperties>
</file>