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3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0" r:id="rId3"/>
    <p:sldId id="259" r:id="rId4"/>
    <p:sldId id="258" r:id="rId5"/>
    <p:sldId id="261" r:id="rId6"/>
    <p:sldId id="265" r:id="rId7"/>
    <p:sldId id="262" r:id="rId8"/>
    <p:sldId id="263" r:id="rId9"/>
    <p:sldId id="264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1" d="100"/>
          <a:sy n="41" d="100"/>
        </p:scale>
        <p:origin x="-12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43AE06-F16E-4201-8E57-C0AAF5567796}" type="datetimeFigureOut">
              <a:rPr lang="en-US"/>
              <a:pPr>
                <a:defRPr/>
              </a:pPr>
              <a:t>5/14/2013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C70AAE-3447-4C04-AD66-DD20481345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F09DBF3F-D053-431F-B07A-3B50B7CA1C36}" type="datetimeFigureOut">
              <a:rPr lang="en-US"/>
              <a:pPr>
                <a:defRPr/>
              </a:pPr>
              <a:t>5/14/2013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fa-IR"/>
              <a:t>دانشگاه علوم پزشكي شيراز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BB84F70-476E-4ED3-927E-A0E13519B7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fa-IR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A2B7064-C53A-41A5-B90B-9FBE809343A3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/>
          </a:p>
        </p:txBody>
      </p:sp>
      <p:sp>
        <p:nvSpPr>
          <p:cNvPr id="19461" name="Footer Placeholder 4"/>
          <p:cNvSpPr>
            <a:spLocks noGrp="1"/>
          </p:cNvSpPr>
          <p:nvPr>
            <p:ph type="ftr" sz="quarter" idx="4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a-IR"/>
              <a:t>دانشگاه علوم پزشكي شيراز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دانشگاه علوم پزشكي شيراز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CBB84F70-476E-4ED3-927E-A0E13519B7B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513556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5127625"/>
            <a:ext cx="9144000" cy="46038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tIns="0" bIns="0" anchor="t"/>
          <a:lstStyle>
            <a:lvl1pPr algn="l">
              <a:defRPr sz="47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886C1F-4854-4B70-9D86-A12877F7DF19}" type="datetime1">
              <a:rPr lang="en-US" smtClean="0"/>
              <a:pPr>
                <a:defRPr/>
              </a:pPr>
              <a:t>5/14/2013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BA851A-F884-49FD-8344-DE14BFD2E0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lvl1pPr algn="r" rtl="1">
              <a:defRPr>
                <a:cs typeface="B Titr" pitchFamily="2" charset="-78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r" rtl="1">
              <a:defRPr>
                <a:cs typeface="B Mitra" pitchFamily="2" charset="-78"/>
              </a:defRPr>
            </a:lvl1pPr>
            <a:lvl2pPr algn="r" rtl="1">
              <a:defRPr>
                <a:cs typeface="B Mitra" pitchFamily="2" charset="-78"/>
              </a:defRPr>
            </a:lvl2pPr>
            <a:lvl3pPr algn="r" rtl="1">
              <a:defRPr>
                <a:cs typeface="B Mitra" pitchFamily="2" charset="-78"/>
              </a:defRPr>
            </a:lvl3pPr>
            <a:lvl4pPr algn="r" rtl="1">
              <a:defRPr>
                <a:cs typeface="B Mitra" pitchFamily="2" charset="-78"/>
              </a:defRPr>
            </a:lvl4pPr>
            <a:lvl5pPr algn="r" rtl="1">
              <a:defRPr>
                <a:cs typeface="B Mitra" pitchFamily="2" charset="-78"/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4A6FA4-6BBA-499B-B973-AF9A4BC173CF}" type="datetime1">
              <a:rPr lang="en-US" smtClean="0"/>
              <a:pPr>
                <a:defRPr/>
              </a:pPr>
              <a:t>5/14/2013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14500" y="6477000"/>
            <a:ext cx="5576888" cy="274638"/>
          </a:xfrm>
        </p:spPr>
        <p:txBody>
          <a:bodyPr/>
          <a:lstStyle>
            <a:lvl1pPr algn="r" rtl="1">
              <a:defRPr smtClean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DCD77C-200B-4F1D-8D04-2CDCDB447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ltGray">
          <a:xfrm>
            <a:off x="0" y="0"/>
            <a:ext cx="9144000" cy="26019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invGray">
          <a:xfrm>
            <a:off x="0" y="2601913"/>
            <a:ext cx="9144000" cy="46037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tIns="0" rIns="91440" bIns="0" anchor="b"/>
          <a:lstStyle>
            <a:lvl1pPr algn="l">
              <a:defRPr sz="4700" b="1" cap="none" baseline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A3ABE-8227-43E7-AD99-9CC8450C87AC}" type="datetime1">
              <a:rPr lang="en-US" smtClean="0"/>
              <a:pPr>
                <a:defRPr/>
              </a:pPr>
              <a:t>5/14/2013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FE610-8055-47A9-B692-AA00BA04B7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29C439-6A40-42A8-9160-5A5ADFEF06E0}" type="datetime1">
              <a:rPr lang="en-US" smtClean="0"/>
              <a:pPr>
                <a:defRPr/>
              </a:pPr>
              <a:t>5/14/2013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671D4-926A-4643-A790-A4FDCCCCC6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0EC576-C5AB-4BE7-938F-738C08BC9A1F}" type="datetime1">
              <a:rPr lang="en-US" smtClean="0"/>
              <a:pPr>
                <a:defRPr/>
              </a:pPr>
              <a:t>5/14/2013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E887F-49BB-46B8-93A2-103995891F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48A5A2-7613-45DE-A45F-B52451EB7DC5}" type="datetime1">
              <a:rPr lang="en-US" smtClean="0"/>
              <a:pPr>
                <a:defRPr/>
              </a:pPr>
              <a:t>5/14/2013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462D1-7C4A-43A5-A101-4356541B13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98393D-1555-4FBE-9D69-D52E980F3883}" type="datetime1">
              <a:rPr lang="en-US" smtClean="0"/>
              <a:pPr>
                <a:defRPr/>
              </a:pPr>
              <a:t>5/14/2013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EEBBB-BFED-48C5-9252-40D3EA69B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14541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8C208-C26B-4F2C-B968-20CE4E69E493}" type="datetime1">
              <a:rPr lang="en-US" smtClean="0"/>
              <a:pPr>
                <a:defRPr/>
              </a:pPr>
              <a:t>5/14/2013</a:t>
            </a:fld>
            <a:endParaRPr 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B1FAE-AE3A-4CF7-B738-63C2706A8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2855913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165100" y="1169988"/>
            <a:ext cx="2522538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65A4EF-1D4D-47E3-A52D-C0B0582284E5}" type="datetime1">
              <a:rPr lang="en-US" smtClean="0"/>
              <a:pPr>
                <a:defRPr/>
              </a:pPr>
              <a:t>5/14/2013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300" y="1169988"/>
            <a:ext cx="5194300" cy="201612"/>
          </a:xfrm>
        </p:spPr>
        <p:txBody>
          <a:bodyPr/>
          <a:lstStyle>
            <a:lvl1pPr>
              <a:defRPr smtClean="0"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138" y="1169988"/>
            <a:ext cx="733425" cy="201612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DAB93-D311-46FC-8136-FA0D19365F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0286A-F6F4-41C3-8622-4753B0943167}" type="datetime1">
              <a:rPr lang="en-US" smtClean="0"/>
              <a:pPr>
                <a:defRPr/>
              </a:pPr>
              <a:t>5/14/2013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6DEA8-7823-4577-A40E-11E2FB0BBF8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invGray">
          <a:xfrm>
            <a:off x="6599238" y="0"/>
            <a:ext cx="46037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 bwMode="ltGray">
          <a:xfrm>
            <a:off x="6648450" y="0"/>
            <a:ext cx="2514600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D77FF8-8432-4FF8-9698-76E39B3C043D}" type="datetime1">
              <a:rPr lang="en-US" smtClean="0"/>
              <a:pPr>
                <a:defRPr/>
              </a:pPr>
              <a:t>5/14/2013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013" y="6376988"/>
            <a:ext cx="3836987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BC3DA-F26F-4D85-A866-16AA38256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6688"/>
            <a:ext cx="9144000" cy="4445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4000" cy="143351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0950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74825"/>
            <a:ext cx="8229600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54864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74638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CA6C782-50FC-4A4F-863E-79178C53F1A0}" type="datetime1">
              <a:rPr lang="en-US" smtClean="0"/>
              <a:pPr>
                <a:defRPr/>
              </a:pPr>
              <a:t>5/14/2013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013" y="6477000"/>
            <a:ext cx="5508625" cy="274638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200" y="6477000"/>
            <a:ext cx="733425" cy="274638"/>
          </a:xfrm>
          <a:prstGeom prst="rect">
            <a:avLst/>
          </a:prstGeom>
        </p:spPr>
        <p:txBody>
          <a:bodyPr vert="horz" bIns="0" rtlCol="0" anchor="b"/>
          <a:lstStyle>
            <a:lvl1pPr algn="r" rtl="0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95000"/>
                  </a:schemeClr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A41785E-274E-4C7B-A84D-F1D0EAC76C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9" r:id="rId4"/>
    <p:sldLayoutId id="2147483680" r:id="rId5"/>
    <p:sldLayoutId id="2147483681" r:id="rId6"/>
    <p:sldLayoutId id="2147483686" r:id="rId7"/>
    <p:sldLayoutId id="2147483687" r:id="rId8"/>
    <p:sldLayoutId id="2147483688" r:id="rId9"/>
    <p:sldLayoutId id="2147483682" r:id="rId10"/>
    <p:sldLayoutId id="2147483689" r:id="rId11"/>
  </p:sldLayoutIdLst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500" b="1" kern="1200">
          <a:solidFill>
            <a:srgbClr val="FFC8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500" b="1">
          <a:solidFill>
            <a:srgbClr val="FFC800"/>
          </a:solidFill>
          <a:latin typeface="Corbel" pitchFamily="34" charset="0"/>
        </a:defRPr>
      </a:lvl9pPr>
      <a:extLst/>
    </p:titleStyle>
    <p:bodyStyle>
      <a:lvl1pPr marL="438150" indent="-319088" algn="l" rtl="0" eaLnBrk="1" fontAlgn="base" hangingPunct="1">
        <a:spcBef>
          <a:spcPct val="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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0250" indent="-2730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rgbClr val="E66C7D"/>
        </a:buClr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025" indent="-182563" algn="l" rtl="0" eaLnBrk="1" fontAlgn="base" hangingPunct="1">
        <a:spcBef>
          <a:spcPct val="20000"/>
        </a:spcBef>
        <a:spcAft>
          <a:spcPct val="0"/>
        </a:spcAft>
        <a:buClr>
          <a:srgbClr val="6BB76D"/>
        </a:buClr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5575" indent="-182563" algn="l" rtl="0" eaLnBrk="1" fontAlgn="base" hangingPunct="1">
        <a:spcBef>
          <a:spcPct val="20000"/>
        </a:spcBef>
        <a:spcAft>
          <a:spcPct val="0"/>
        </a:spcAft>
        <a:buClr>
          <a:srgbClr val="E88651"/>
        </a:buClr>
        <a:buFont typeface="Wingdings 3" pitchFamily="18" charset="2"/>
        <a:buChar char=""/>
        <a:defRPr lang="en-US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 rtl="1"/>
            <a:r>
              <a:rPr lang="fa-IR" smtClean="0"/>
              <a:t>آموزش در محضر استاد</a:t>
            </a:r>
            <a:endParaRPr lang="en-US" dirty="0"/>
          </a:p>
        </p:txBody>
      </p:sp>
      <p:sp>
        <p:nvSpPr>
          <p:cNvPr id="9219" name="Subtitle 2"/>
          <p:cNvSpPr txBox="1">
            <a:spLocks/>
          </p:cNvSpPr>
          <p:nvPr/>
        </p:nvSpPr>
        <p:spPr bwMode="auto">
          <a:xfrm>
            <a:off x="3143250" y="5429250"/>
            <a:ext cx="5719763" cy="614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8872" tIns="0" rIns="45720" bIns="0" anchor="b"/>
          <a:lstStyle/>
          <a:p>
            <a:pPr>
              <a:buClr>
                <a:schemeClr val="accent1"/>
              </a:buClr>
              <a:buSzPct val="80000"/>
              <a:buFont typeface="Wingdings 2" pitchFamily="18" charset="2"/>
              <a:buNone/>
            </a:pPr>
            <a:r>
              <a:rPr lang="fa-IR" dirty="0" smtClean="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علي اكبر حقدوست، اپيدميولوژيست</a:t>
            </a:r>
            <a:endParaRPr lang="fa-IR" dirty="0">
              <a:solidFill>
                <a:srgbClr val="FFFFFF"/>
              </a:solidFill>
              <a:latin typeface="Corbel" pitchFamily="34" charset="0"/>
              <a:cs typeface="Tahom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20357" y="428604"/>
            <a:ext cx="3805850" cy="461665"/>
          </a:xfrm>
          <a:prstGeom prst="rect">
            <a:avLst/>
          </a:prstGeom>
          <a:solidFill>
            <a:schemeClr val="tx2">
              <a:lumMod val="2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بنام او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كه</a:t>
            </a:r>
            <a:r>
              <a:rPr lang="fa-IR" sz="2400" spc="-150" dirty="0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 آگاه بر هر نهان است و دانا بر هر </a:t>
            </a:r>
            <a:r>
              <a:rPr lang="fa-IR" sz="2400" spc="-150" dirty="0" err="1">
                <a:ln w="11430"/>
                <a:solidFill>
                  <a:srgbClr val="F8F8F8"/>
                </a:solidFill>
                <a:effectLst>
                  <a:glow rad="101600">
                    <a:schemeClr val="tx1">
                      <a:lumMod val="65000"/>
                      <a:alpha val="60000"/>
                    </a:schemeClr>
                  </a:glow>
                </a:effectLst>
                <a:latin typeface="+mn-lt"/>
                <a:cs typeface="Zar" pitchFamily="2" charset="-78"/>
              </a:rPr>
              <a:t>حقيقت</a:t>
            </a:r>
            <a:endParaRPr lang="en-US" sz="2400" spc="-150" dirty="0">
              <a:ln w="11430"/>
              <a:solidFill>
                <a:srgbClr val="F8F8F8"/>
              </a:solidFill>
              <a:effectLst>
                <a:glow rad="101600">
                  <a:schemeClr val="tx1">
                    <a:lumMod val="65000"/>
                    <a:alpha val="60000"/>
                  </a:schemeClr>
                </a:glow>
              </a:effectLst>
              <a:latin typeface="+mn-lt"/>
              <a:cs typeface="Zar" pitchFamily="2" charset="-78"/>
            </a:endParaRPr>
          </a:p>
        </p:txBody>
      </p:sp>
      <p:pic>
        <p:nvPicPr>
          <p:cNvPr id="9221" name="Picture 7" descr="kerman logo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875" y="1000125"/>
            <a:ext cx="1716088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2" name="Rectangle 9"/>
          <p:cNvSpPr>
            <a:spLocks noChangeArrowheads="1"/>
          </p:cNvSpPr>
          <p:nvPr/>
        </p:nvSpPr>
        <p:spPr bwMode="auto">
          <a:xfrm>
            <a:off x="3467100" y="2143125"/>
            <a:ext cx="1857375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/>
            <a:r>
              <a:rPr lang="fa-IR" sz="1100">
                <a:solidFill>
                  <a:srgbClr val="FFFFFF"/>
                </a:solidFill>
                <a:latin typeface="Corbel" pitchFamily="34" charset="0"/>
                <a:cs typeface="Tahoma" pitchFamily="34" charset="0"/>
              </a:rPr>
              <a:t>دانشگاه علوم پزشكي كرمان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آموزش حضوری با حداقل امکانات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556792"/>
            <a:ext cx="3888432" cy="2587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1" y="1556792"/>
            <a:ext cx="3959649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7784" y="3717032"/>
            <a:ext cx="3960440" cy="2955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لذت شنیدن از استاد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67201" y="3212976"/>
            <a:ext cx="4576799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484784"/>
            <a:ext cx="4518316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لذت دیدن استاد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1844824"/>
            <a:ext cx="2421661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2708920"/>
            <a:ext cx="2526474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2708920"/>
            <a:ext cx="2448272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لذت سوال از استاد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4834" y="1628800"/>
            <a:ext cx="4383784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3284984"/>
            <a:ext cx="4328350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الگوپذیری از استاد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1412776"/>
            <a:ext cx="4111932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7997" y="3933056"/>
            <a:ext cx="3820507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3861048"/>
            <a:ext cx="3688707" cy="26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گفتگویی دوستانه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700808"/>
            <a:ext cx="4133779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3212976"/>
            <a:ext cx="4133779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آموزش مهارتها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501008"/>
            <a:ext cx="4229913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9309" y="1556792"/>
            <a:ext cx="4452691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5448"/>
            <a:ext cx="9144000" cy="1252728"/>
          </a:xfrm>
        </p:spPr>
        <p:txBody>
          <a:bodyPr>
            <a:normAutofit fontScale="90000"/>
          </a:bodyPr>
          <a:lstStyle/>
          <a:p>
            <a:r>
              <a:rPr lang="fa-IR" dirty="0" smtClean="0"/>
              <a:t>آیا شما لذت شرکت در چنین کلاسی را برده اید؟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1026" name="Picture 2" descr="Description: http://parsine.com/files/fa/news/1389/11/23/20392_27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6843" y="1525860"/>
            <a:ext cx="6867525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a-IR" dirty="0" smtClean="0"/>
              <a:t>آیا شبیه سازی کلاسی با روح در آموزش مجازی ممکن است؟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484783"/>
            <a:ext cx="3831308" cy="29729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7504" y="1628800"/>
            <a:ext cx="3240360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15816" y="3672056"/>
            <a:ext cx="2815580" cy="3185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a-IR" dirty="0" smtClean="0"/>
              <a:t>سطوح حضور معلم در آموزش مجازی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a-IR" smtClean="0"/>
              <a:t>علي اكبر حقدوست                       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DCD77C-200B-4F1D-8D04-2CDCDB447EF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72626" y="1556791"/>
            <a:ext cx="3001597" cy="2376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737001"/>
            <a:ext cx="2520280" cy="3120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55776" y="2852936"/>
            <a:ext cx="3240360" cy="2548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روش شناسي پژوهش در آموزش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2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>
    <a:txDef>
      <a:spPr>
        <a:noFill/>
      </a:spPr>
      <a:bodyPr wrap="square" rtlCol="1">
        <a:spAutoFit/>
      </a:bodyPr>
      <a:lstStyle>
        <a:defPPr>
          <a:defRPr sz="2400" dirty="0" smtClean="0">
            <a:cs typeface="B Zar" pitchFamily="2" charset="-7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ppt/theme/themeOverride2.xml><?xml version="1.0" encoding="utf-8"?>
<a:themeOverride xmlns:a="http://schemas.openxmlformats.org/drawingml/2006/main">
  <a:clrScheme name="Module">
    <a:dk1>
      <a:sysClr val="windowText" lastClr="000000"/>
    </a:dk1>
    <a:lt1>
      <a:sysClr val="window" lastClr="FFFFFF"/>
    </a:lt1>
    <a:dk2>
      <a:srgbClr val="5A6378"/>
    </a:dk2>
    <a:lt2>
      <a:srgbClr val="D4D4D6"/>
    </a:lt2>
    <a:accent1>
      <a:srgbClr val="F0AD00"/>
    </a:accent1>
    <a:accent2>
      <a:srgbClr val="60B5CC"/>
    </a:accent2>
    <a:accent3>
      <a:srgbClr val="E66C7D"/>
    </a:accent3>
    <a:accent4>
      <a:srgbClr val="6BB76D"/>
    </a:accent4>
    <a:accent5>
      <a:srgbClr val="E88651"/>
    </a:accent5>
    <a:accent6>
      <a:srgbClr val="C64847"/>
    </a:accent6>
    <a:hlink>
      <a:srgbClr val="168BBA"/>
    </a:hlink>
    <a:folHlink>
      <a:srgbClr val="68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روش شناسي پژوهش در آموزش</Template>
  <TotalTime>67</TotalTime>
  <Words>173</Words>
  <Application>Microsoft Office PowerPoint</Application>
  <PresentationFormat>On-screen Show (4:3)</PresentationFormat>
  <Paragraphs>56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روش شناسي پژوهش در آموزش</vt:lpstr>
      <vt:lpstr>آموزش در محضر استاد</vt:lpstr>
      <vt:lpstr>آموزش حضوری با حداقل امکانات</vt:lpstr>
      <vt:lpstr>لذت شنیدن از استاد</vt:lpstr>
      <vt:lpstr>لذت دیدن استاد</vt:lpstr>
      <vt:lpstr>لذت سوال از استاد</vt:lpstr>
      <vt:lpstr>الگوپذیری از استاد</vt:lpstr>
      <vt:lpstr>گفتگویی دوستانه</vt:lpstr>
      <vt:lpstr>آموزش مهارتها</vt:lpstr>
      <vt:lpstr>آیا شما لذت شرکت در چنین کلاسی را برده اید؟</vt:lpstr>
      <vt:lpstr>آیا شبیه سازی کلاسی با روح در آموزش مجازی ممکن است؟</vt:lpstr>
      <vt:lpstr>سطوح حضور معلم در آموزش مجازی</vt:lpstr>
    </vt:vector>
  </TitlesOfParts>
  <Company>PES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روش شناسي پژوهش در آموزش</dc:title>
  <dc:creator>Ali Akbar Haghdoost</dc:creator>
  <cp:lastModifiedBy>MRT</cp:lastModifiedBy>
  <cp:revision>66</cp:revision>
  <dcterms:created xsi:type="dcterms:W3CDTF">2012-02-01T20:54:50Z</dcterms:created>
  <dcterms:modified xsi:type="dcterms:W3CDTF">2013-05-14T06:01:04Z</dcterms:modified>
</cp:coreProperties>
</file>