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9" r:id="rId2"/>
    <p:sldId id="268" r:id="rId3"/>
    <p:sldId id="258" r:id="rId4"/>
    <p:sldId id="269" r:id="rId5"/>
    <p:sldId id="281" r:id="rId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>
        <p:scale>
          <a:sx n="80" d="100"/>
          <a:sy n="80" d="100"/>
        </p:scale>
        <p:origin x="-58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1359-1029-4518-A1AB-A6F26EA08BCC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46F7-EA43-42B4-BC40-428D62D6E62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C4E5-108A-4542-A936-61207D5EED14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8B8D-75C6-4BCA-A235-6D37A56BA9D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CCD7-7BD7-4666-BBBB-C2CD0882017A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5F5E-A79A-4A7B-8CC3-25630E182D13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EBEA-B928-4C4A-A7FD-36BF83DAACE3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922D3-00A4-47F7-A97B-7B713F79D1C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B9AB8-CD72-447B-9873-50BAF2FA6416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FA6E-B34D-481D-AF86-9569578D4E38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0880-6552-4A8A-9856-DEF7A8EC507A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78CAC18-0A21-4DF3-9806-19EF1B49A16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شیوع در کشورهای توسعه یافته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9144000" cy="4929222"/>
          </a:xfrm>
        </p:spPr>
        <p:txBody>
          <a:bodyPr/>
          <a:lstStyle/>
          <a:p>
            <a:pPr algn="ctr">
              <a:buNone/>
            </a:pPr>
            <a:r>
              <a:rPr lang="fa-I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در کل در کشورهای توسعه یافته شیوع آسم بالاتر است و روند تغییرات افزایشی آن در چند دهه اخیر شیب کمی داشته است</a:t>
            </a:r>
          </a:p>
          <a:p>
            <a:endParaRPr lang="fa-IR" dirty="0" smtClean="0"/>
          </a:p>
          <a:p>
            <a:r>
              <a:rPr lang="fa-IR" dirty="0" smtClean="0"/>
              <a:t>در انگلستان، نیوزیلند، استرالیا، ایرلند میزان شیوع نزدیک به 15% است.</a:t>
            </a:r>
          </a:p>
          <a:p>
            <a:r>
              <a:rPr lang="fa-IR" dirty="0" smtClean="0"/>
              <a:t>در انگلستان از هر 7 کودک و از هر 25 فرد بالغ یک نفر مبتلا به آسم است.</a:t>
            </a:r>
          </a:p>
          <a:p>
            <a:r>
              <a:rPr lang="fa-IR" dirty="0" smtClean="0"/>
              <a:t>نژاد آفریقایی-آمریکایی بیشتر مستعد ابتلا هستند و میزان بستری در بیمارستان آنها حدود 50% بیشتر است.</a:t>
            </a:r>
          </a:p>
          <a:p>
            <a:r>
              <a:rPr lang="fa-IR" dirty="0" smtClean="0"/>
              <a:t>میزان بستری در بیمارستان در اکثر کشورها کاهش یافته ولی در آمریکا بین 1960 تا 1980 دو برابر شده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1291.WAV">
            <a:hlinkClick r:id="" action="ppaction://media"/>
          </p:cNvPr>
          <p:cNvPicPr>
            <a:picLocks noRot="1" noChangeAspect="1"/>
          </p:cNvPicPr>
          <p:nvPr>
            <a:wavAudioFile r:embed="rId1" name="~PP1291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51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شیوع در کشورهای در حال توسعه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472518" cy="4625975"/>
          </a:xfrm>
        </p:spPr>
        <p:txBody>
          <a:bodyPr/>
          <a:lstStyle/>
          <a:p>
            <a:pPr algn="ctr">
              <a:buNone/>
            </a:pPr>
            <a:r>
              <a:rPr lang="fa-I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روند افزایشی در این کشورها بسیار سریع بوده و تقریباً رابطه مستقیمی با سرعت توسعه یافتن، شهرنشینی و رواج مدل زندگی غربی دارد</a:t>
            </a:r>
          </a:p>
          <a:p>
            <a:endParaRPr lang="fa-IR" dirty="0" smtClean="0"/>
          </a:p>
          <a:p>
            <a:r>
              <a:rPr lang="fa-IR" dirty="0" smtClean="0"/>
              <a:t>در بعضی کشورهای آمریکای جنوبی مانند پرو بالای 10% است</a:t>
            </a:r>
          </a:p>
          <a:p>
            <a:r>
              <a:rPr lang="fa-IR" dirty="0" smtClean="0"/>
              <a:t>در کشورهای آفریقایی در حال افزایش است و در آفریقای جنوبی به حدود 8% رسیده است</a:t>
            </a:r>
          </a:p>
          <a:p>
            <a:r>
              <a:rPr lang="fa-IR" dirty="0" smtClean="0"/>
              <a:t>در هندوستان و چین نیز روند افزایش آن بسیار سریع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1150.WAV">
            <a:hlinkClick r:id="" action="ppaction://media"/>
          </p:cNvPr>
          <p:cNvPicPr>
            <a:picLocks noRot="1" noChangeAspect="1"/>
          </p:cNvPicPr>
          <p:nvPr>
            <a:wavAudioFile r:embed="rId1" name="~PP1150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5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میزان شیوع آسم در سطح دنیا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20" y="1500521"/>
            <a:ext cx="8358246" cy="5071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~PP2413.WAV">
            <a:hlinkClick r:id="" action="ppaction://media"/>
          </p:cNvPr>
          <p:cNvPicPr>
            <a:picLocks noRot="1" noChangeAspect="1"/>
          </p:cNvPicPr>
          <p:nvPr>
            <a:wavAudioFile r:embed="rId1" name="~PP2413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3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4"/>
            <a:ext cx="450056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0" y="4857736"/>
            <a:ext cx="450056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2" y="0"/>
            <a:ext cx="4643438" cy="5500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~PP3399.WAV">
            <a:hlinkClick r:id="" action="ppaction://media"/>
          </p:cNvPr>
          <p:cNvPicPr>
            <a:picLocks noRot="1" noChangeAspect="1"/>
          </p:cNvPicPr>
          <p:nvPr>
            <a:wavAudioFile r:embed="rId1" name="~PP3399.WAV"/>
          </p:nvPr>
        </p:nvPicPr>
        <p:blipFill>
          <a:blip r:embed="rId7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آسم در ایران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57190" y="0"/>
            <a:ext cx="4643438" cy="146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485888"/>
            <a:ext cx="5351529" cy="537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214942" y="1928802"/>
            <a:ext cx="35423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a-I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Zar" pitchFamily="2" charset="-78"/>
              </a:rPr>
              <a:t>بر اساس 19 مطالعه ای وارد این متاآنالیز شده است، در افراد زیر 18 سال کمترین شیوع گزارش شده از کرمان با 2/7% و بیشترین در تهران با 35/4% بود. برآورد کلی بدست آمده در این مطالعه شیوعی حدود 13% را نشان می دهد</a:t>
            </a:r>
            <a:endParaRPr lang="en-US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Zar" pitchFamily="2" charset="-78"/>
            </a:endParaRPr>
          </a:p>
        </p:txBody>
      </p:sp>
      <p:pic>
        <p:nvPicPr>
          <p:cNvPr id="10" name="~PP2927.WAV">
            <a:hlinkClick r:id="" action="ppaction://media"/>
          </p:cNvPr>
          <p:cNvPicPr>
            <a:picLocks noRot="1" noChangeAspect="1"/>
          </p:cNvPicPr>
          <p:nvPr>
            <a:wavAudioFile r:embed="rId1" name="~PP2927.WAV"/>
          </p:nvPr>
        </p:nvPicPr>
        <p:blipFill>
          <a:blip r:embed="rId6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83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9835</TotalTime>
  <Words>283</Words>
  <Application>Microsoft Office PowerPoint</Application>
  <PresentationFormat>On-screen Show (4:3)</PresentationFormat>
  <Paragraphs>36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روش شناسي پژوهش در آموزش</vt:lpstr>
      <vt:lpstr>شیوع در کشورهای توسعه یافته</vt:lpstr>
      <vt:lpstr>شیوع در کشورهای در حال توسعه</vt:lpstr>
      <vt:lpstr>میزان شیوع آسم در سطح دنیا</vt:lpstr>
      <vt:lpstr>Slide 4</vt:lpstr>
      <vt:lpstr>آسم در ایران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407</cp:revision>
  <dcterms:created xsi:type="dcterms:W3CDTF">2010-01-27T16:56:38Z</dcterms:created>
  <dcterms:modified xsi:type="dcterms:W3CDTF">2010-09-24T10:52:10Z</dcterms:modified>
</cp:coreProperties>
</file>