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75" r:id="rId2"/>
    <p:sldId id="276" r:id="rId3"/>
    <p:sldId id="278" r:id="rId4"/>
    <p:sldId id="279" r:id="rId5"/>
    <p:sldId id="280" r:id="rId6"/>
    <p:sldId id="282" r:id="rId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879" autoAdjust="0"/>
    <p:restoredTop sz="94660"/>
  </p:normalViewPr>
  <p:slideViewPr>
    <p:cSldViewPr>
      <p:cViewPr>
        <p:scale>
          <a:sx n="80" d="100"/>
          <a:sy n="80" d="100"/>
        </p:scale>
        <p:origin x="-582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1359-1029-4518-A1AB-A6F26EA08BCC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46F7-EA43-42B4-BC40-428D62D6E62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7C4E5-108A-4542-A936-61207D5EED14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8B8D-75C6-4BCA-A235-6D37A56BA9D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CCD7-7BD7-4666-BBBB-C2CD0882017A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5F5E-A79A-4A7B-8CC3-25630E182D13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EBEA-B928-4C4A-A7FD-36BF83DAACE3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922D3-00A4-47F7-A97B-7B713F79D1C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B9AB8-CD72-447B-9873-50BAF2FA6416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4FA6E-B34D-481D-AF86-9569578D4E38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F0880-6552-4A8A-9856-DEF7A8EC507A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78CAC18-0A21-4DF3-9806-19EF1B49A16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رابطه بین جنس (جنسیت) و آسم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در دوران کودکی پسرها بیشتر مبتلا به آسم می شوند و آسم آنها شدیدتر است</a:t>
            </a:r>
          </a:p>
          <a:p>
            <a:r>
              <a:rPr lang="fa-IR" dirty="0" smtClean="0"/>
              <a:t>بعد از سن 13-14 سالگی آسم در دختران شایعتر می شود</a:t>
            </a:r>
          </a:p>
          <a:p>
            <a:r>
              <a:rPr lang="fa-IR" dirty="0" smtClean="0"/>
              <a:t>تداخل بین جنس و سایر عوامل خطر مانند تاثیر مصرف شیرمادر، سابقه فامیلی و حتی چاقی وجود دارد به شکلی که مثلاً با افزایش وزن خطر آسم در زنان افزایش می یابد ولی این رابطه در مردان دیده نمی شود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~PP706.WAV">
            <a:hlinkClick r:id="" action="ppaction://media"/>
          </p:cNvPr>
          <p:cNvPicPr>
            <a:picLocks noRot="1" noChangeAspect="1"/>
          </p:cNvPicPr>
          <p:nvPr>
            <a:wavAudioFile r:embed="rId1" name="~PP706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71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خطر آسم در بالغین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وجود آسم در دوران کودکی</a:t>
            </a:r>
          </a:p>
          <a:p>
            <a:pPr marL="808038" lvl="2" indent="-41275">
              <a:buNone/>
            </a:pPr>
            <a:r>
              <a:rPr lang="fa-IR" dirty="0" smtClean="0"/>
              <a:t>علایم آسم ممکن است در 30% تا 50% کودکان مبتلا از بین برود ولی معمولاً در دو-سوم کودکان، آسم بر می گردد و در بزرگسالی ادامه خواهد یافت. 5% تا 10% کودکانی که آسم خفیف دارند در بزرگسالی به انواع شدید تبدیل می شود.</a:t>
            </a:r>
          </a:p>
          <a:p>
            <a:pPr marL="808038" lvl="2" indent="-41275">
              <a:buNone/>
            </a:pPr>
            <a:endParaRPr lang="fa-IR" dirty="0" smtClean="0"/>
          </a:p>
          <a:p>
            <a:r>
              <a:rPr lang="fa-IR" dirty="0" smtClean="0"/>
              <a:t>مصرف بعضی داروها مانند بتابلوکرها و هورمون درمانی در زنان</a:t>
            </a:r>
          </a:p>
          <a:p>
            <a:r>
              <a:rPr lang="fa-IR" dirty="0" smtClean="0"/>
              <a:t>آسم شغلی در بعضی مشاغل مانند نقاشان ماشین، نظافت کنندگان، مشاغل درمانی، آرایشگران و نانواها</a:t>
            </a:r>
          </a:p>
          <a:p>
            <a:r>
              <a:rPr lang="fa-IR" dirty="0" smtClean="0"/>
              <a:t>مصرف سیگار و ماری جوانا و سوء مصرف بعضی داروها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980.WAV">
            <a:hlinkClick r:id="" action="ppaction://media"/>
          </p:cNvPr>
          <p:cNvPicPr>
            <a:picLocks noRot="1" noChangeAspect="1"/>
          </p:cNvPicPr>
          <p:nvPr>
            <a:wavAudioFile r:embed="rId1" name="~PP980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98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دلایل ناموفق بودن کنترل آسم در سطح دنیا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928662" y="1571612"/>
            <a:ext cx="7215238" cy="483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~PP558.WAV">
            <a:hlinkClick r:id="" action="ppaction://media"/>
          </p:cNvPr>
          <p:cNvPicPr>
            <a:picLocks noRot="1" noChangeAspect="1"/>
          </p:cNvPicPr>
          <p:nvPr>
            <a:wavAudioFile r:embed="rId1" name="~PP558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55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fa-IR" dirty="0" smtClean="0"/>
              <a:t>تفاوت شاخصهایی نشان دهنده کیفیت مراقبت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314575" y="1987550"/>
            <a:ext cx="45148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~PP3287.WAV">
            <a:hlinkClick r:id="" action="ppaction://media"/>
          </p:cNvPr>
          <p:cNvPicPr>
            <a:picLocks noRot="1" noChangeAspect="1"/>
          </p:cNvPicPr>
          <p:nvPr>
            <a:wavAudioFile r:embed="rId1" name="~PP3287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6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آیا بیماران مراقبت خوبی دریافت می کنند؟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176462" y="1839912"/>
            <a:ext cx="47910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~PP798.WAV">
            <a:hlinkClick r:id="" action="ppaction://media"/>
          </p:cNvPr>
          <p:cNvPicPr>
            <a:picLocks noRot="1" noChangeAspect="1"/>
          </p:cNvPicPr>
          <p:nvPr>
            <a:wavAudioFile r:embed="rId1" name="~PP798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17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موفق باشید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2051" name="yiv820855602Picture 6" descr="http://image.kocholo.org/user/Sana/baby/nozad/nozad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1571612"/>
            <a:ext cx="66675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3867.WAV">
            <a:hlinkClick r:id="" action="ppaction://media"/>
          </p:cNvPr>
          <p:cNvPicPr>
            <a:picLocks noRot="1" noChangeAspect="1"/>
          </p:cNvPicPr>
          <p:nvPr>
            <a:wavAudioFile r:embed="rId1" name="~PP3867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3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9835</TotalTime>
  <Words>264</Words>
  <Application>Microsoft Office PowerPoint</Application>
  <PresentationFormat>On-screen Show (4:3)</PresentationFormat>
  <Paragraphs>39</Paragraphs>
  <Slides>6</Slides>
  <Notes>6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روش شناسي پژوهش در آموزش</vt:lpstr>
      <vt:lpstr>رابطه بین جنس (جنسیت) و آسم</vt:lpstr>
      <vt:lpstr>عوامل خطر آسم در بالغین</vt:lpstr>
      <vt:lpstr>دلایل ناموفق بودن کنترل آسم در سطح دنیا</vt:lpstr>
      <vt:lpstr>تفاوت شاخصهایی نشان دهنده کیفیت مراقبت</vt:lpstr>
      <vt:lpstr>آیا بیماران مراقبت خوبی دریافت می کنند؟</vt:lpstr>
      <vt:lpstr>موفق باشید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407</cp:revision>
  <dcterms:created xsi:type="dcterms:W3CDTF">2010-01-27T16:56:38Z</dcterms:created>
  <dcterms:modified xsi:type="dcterms:W3CDTF">2010-09-24T10:53:38Z</dcterms:modified>
</cp:coreProperties>
</file>