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3" r:id="rId11"/>
    <p:sldId id="264" r:id="rId12"/>
  </p:sldIdLst>
  <p:sldSz cx="9144000" cy="6858000" type="screen4x3"/>
  <p:notesSz cx="7010400" cy="92964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C43AE06-F16E-4201-8E57-C0AAF5567796}" type="datetimeFigureOut">
              <a:rPr lang="en-US"/>
              <a:pPr>
                <a:defRPr/>
              </a:pPr>
              <a:t>2/19/2010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5C70AAE-3447-4C04-AD66-DD20481345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09DBF3F-D053-431F-B07A-3B50B7CA1C36}" type="datetimeFigureOut">
              <a:rPr lang="en-US"/>
              <a:pPr>
                <a:defRPr/>
              </a:pPr>
              <a:t>2/19/2010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BB84F70-476E-4ED3-927E-A0E13519B7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a-IR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A2B7064-C53A-41A5-B90B-9FBE809343A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  <p:sp>
        <p:nvSpPr>
          <p:cNvPr id="19461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a-IR"/>
              <a:t>دانشگاه علوم پزشكي شيراز</a:t>
            </a: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86C1F-4854-4B70-9D86-A12877F7DF19}" type="datetime1">
              <a:rPr lang="en-US" smtClean="0"/>
              <a:pPr>
                <a:defRPr/>
              </a:pPr>
              <a:t>2/19/2010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A851A-F884-49FD-8344-DE14BFD2E0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lvl1pPr algn="r" rtl="1">
              <a:defRPr>
                <a:cs typeface="B Mitra" pitchFamily="2" charset="-78"/>
              </a:defRPr>
            </a:lvl1pPr>
            <a:extLst/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 rtl="1">
              <a:defRPr>
                <a:cs typeface="B Mitra" pitchFamily="2" charset="-78"/>
              </a:defRPr>
            </a:lvl1pPr>
            <a:lvl2pPr algn="r" rtl="1">
              <a:defRPr>
                <a:cs typeface="B Mitra" pitchFamily="2" charset="-78"/>
              </a:defRPr>
            </a:lvl2pPr>
            <a:lvl3pPr algn="r" rtl="1">
              <a:defRPr>
                <a:cs typeface="B Mitra" pitchFamily="2" charset="-78"/>
              </a:defRPr>
            </a:lvl3pPr>
            <a:lvl4pPr algn="r" rtl="1">
              <a:defRPr>
                <a:cs typeface="B Mitra" pitchFamily="2" charset="-78"/>
              </a:defRPr>
            </a:lvl4pPr>
            <a:lvl5pPr algn="r" rtl="1">
              <a:defRPr>
                <a:cs typeface="B Mitra" pitchFamily="2" charset="-78"/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A6FA4-6BBA-499B-B973-AF9A4BC173CF}" type="datetime1">
              <a:rPr lang="en-US" smtClean="0"/>
              <a:pPr>
                <a:defRPr/>
              </a:pPr>
              <a:t>2/19/2010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14500" y="6477000"/>
            <a:ext cx="5576888" cy="274638"/>
          </a:xfrm>
        </p:spPr>
        <p:txBody>
          <a:bodyPr/>
          <a:lstStyle>
            <a:lvl1pPr algn="r" rtl="1">
              <a:defRPr smtClean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CD77C-200B-4F1D-8D04-2CDCDB447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A3ABE-8227-43E7-AD99-9CC8450C87AC}" type="datetime1">
              <a:rPr lang="en-US" smtClean="0"/>
              <a:pPr>
                <a:defRPr/>
              </a:pPr>
              <a:t>2/19/2010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FE610-8055-47A9-B692-AA00BA04B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9C439-6A40-42A8-9160-5A5ADFEF06E0}" type="datetime1">
              <a:rPr lang="en-US" smtClean="0"/>
              <a:pPr>
                <a:defRPr/>
              </a:pPr>
              <a:t>2/19/2010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671D4-926A-4643-A790-A4FDCCCCC6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0EC576-C5AB-4BE7-938F-738C08BC9A1F}" type="datetime1">
              <a:rPr lang="en-US" smtClean="0"/>
              <a:pPr>
                <a:defRPr/>
              </a:pPr>
              <a:t>2/19/2010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E887F-49BB-46B8-93A2-103995891F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48A5A2-7613-45DE-A45F-B52451EB7DC5}" type="datetime1">
              <a:rPr lang="en-US" smtClean="0"/>
              <a:pPr>
                <a:defRPr/>
              </a:pPr>
              <a:t>2/19/2010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462D1-7C4A-43A5-A101-4356541B13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8393D-1555-4FBE-9D69-D52E980F3883}" type="datetime1">
              <a:rPr lang="en-US" smtClean="0"/>
              <a:pPr>
                <a:defRPr/>
              </a:pPr>
              <a:t>2/19/2010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EEBBB-BFED-48C5-9252-40D3EA69B3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8C208-C26B-4F2C-B968-20CE4E69E493}" type="datetime1">
              <a:rPr lang="en-US" smtClean="0"/>
              <a:pPr>
                <a:defRPr/>
              </a:pPr>
              <a:t>2/19/2010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B1FAE-AE3A-4CF7-B738-63C2706A8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65A4EF-1D4D-47E3-A52D-C0B0582284E5}" type="datetime1">
              <a:rPr lang="en-US" smtClean="0"/>
              <a:pPr>
                <a:defRPr/>
              </a:pPr>
              <a:t>2/19/2010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 smtClean="0"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DAB93-D311-46FC-8136-FA0D19365F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90286A-F6F4-41C3-8622-4753B0943167}" type="datetime1">
              <a:rPr lang="en-US" smtClean="0"/>
              <a:pPr>
                <a:defRPr/>
              </a:pPr>
              <a:t>2/19/2010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6DEA8-7823-4577-A40E-11E2FB0BBF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77FF8-8432-4FF8-9698-76E39B3C043D}" type="datetime1">
              <a:rPr lang="en-US" smtClean="0"/>
              <a:pPr>
                <a:defRPr/>
              </a:pPr>
              <a:t>2/19/2010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BC3DA-F26F-4D85-A866-16AA38256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CA6C782-50FC-4A4F-863E-79178C53F1A0}" type="datetime1">
              <a:rPr lang="en-US" smtClean="0"/>
              <a:pPr>
                <a:defRPr/>
              </a:pPr>
              <a:t>2/19/2010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A41785E-274E-4C7B-A84D-F1D0EAC76C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79" r:id="rId4"/>
    <p:sldLayoutId id="2147483680" r:id="rId5"/>
    <p:sldLayoutId id="2147483681" r:id="rId6"/>
    <p:sldLayoutId id="2147483686" r:id="rId7"/>
    <p:sldLayoutId id="2147483687" r:id="rId8"/>
    <p:sldLayoutId id="2147483688" r:id="rId9"/>
    <p:sldLayoutId id="2147483682" r:id="rId10"/>
    <p:sldLayoutId id="2147483689" r:id="rId11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l" rtl="0" eaLnBrk="1" fontAlgn="base" hangingPunct="1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1" fontAlgn="base" hangingPunct="1">
        <a:spcBef>
          <a:spcPct val="20000"/>
        </a:spcBef>
        <a:spcAft>
          <a:spcPct val="0"/>
        </a:spcAft>
        <a:buClr>
          <a:srgbClr val="E66C7D"/>
        </a:buClr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1" fontAlgn="base" hangingPunct="1">
        <a:spcBef>
          <a:spcPct val="20000"/>
        </a:spcBef>
        <a:spcAft>
          <a:spcPct val="0"/>
        </a:spcAft>
        <a:buClr>
          <a:srgbClr val="6BB76D"/>
        </a:buClr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1" fontAlgn="base" hangingPunct="1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 rtl="1" fontAlgn="auto">
              <a:spcAft>
                <a:spcPts val="0"/>
              </a:spcAft>
              <a:defRPr/>
            </a:pPr>
            <a:r>
              <a:rPr lang="fa-IR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اپیدمیولوژی بحران و نگاهی به وضعیت ایران</a:t>
            </a:r>
            <a:endParaRPr lang="en-US" dirty="0">
              <a:solidFill>
                <a:schemeClr val="accent1">
                  <a:satMod val="1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9" name="Subtitle 2"/>
          <p:cNvSpPr txBox="1">
            <a:spLocks/>
          </p:cNvSpPr>
          <p:nvPr/>
        </p:nvSpPr>
        <p:spPr bwMode="auto">
          <a:xfrm>
            <a:off x="3143250" y="5429250"/>
            <a:ext cx="5719763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fa-IR" dirty="0" smtClean="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علي اكبر حقدوست، اپيدميولوژيست</a:t>
            </a:r>
            <a:endParaRPr lang="fa-IR" dirty="0">
              <a:solidFill>
                <a:srgbClr val="FFFFFF"/>
              </a:solidFill>
              <a:latin typeface="Corbel" pitchFamily="34" charset="0"/>
              <a:cs typeface="Tahom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20357" y="428604"/>
            <a:ext cx="3805850" cy="461665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بنام او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كه</a:t>
            </a: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 آگاه بر هر نهان است و دانا بر هر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حقيقت</a:t>
            </a:r>
            <a:endParaRPr lang="en-US" sz="2400" spc="-150" dirty="0">
              <a:ln w="11430"/>
              <a:solidFill>
                <a:srgbClr val="F8F8F8"/>
              </a:solidFill>
              <a:effectLst>
                <a:glow rad="101600">
                  <a:schemeClr val="tx1">
                    <a:lumMod val="65000"/>
                    <a:alpha val="60000"/>
                  </a:schemeClr>
                </a:glow>
              </a:effectLst>
              <a:latin typeface="+mn-lt"/>
              <a:cs typeface="Zar" pitchFamily="2" charset="-78"/>
            </a:endParaRPr>
          </a:p>
        </p:txBody>
      </p:sp>
      <p:pic>
        <p:nvPicPr>
          <p:cNvPr id="9221" name="Picture 7" descr="kerman logo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75" y="1000125"/>
            <a:ext cx="1716088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Rectangle 9"/>
          <p:cNvSpPr>
            <a:spLocks noChangeArrowheads="1"/>
          </p:cNvSpPr>
          <p:nvPr/>
        </p:nvSpPr>
        <p:spPr bwMode="auto">
          <a:xfrm>
            <a:off x="3467100" y="2143125"/>
            <a:ext cx="18573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fa-IR" sz="110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دانشگاه علوم پزشكي كرمان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تعریف بحران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857224" y="1714488"/>
            <a:ext cx="7120635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خطر مرگ در اثر حوادث و بحرانها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440699" y="1774825"/>
            <a:ext cx="6262602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عوامل موثر بر بار حوادث و بحرانها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367364" y="1774825"/>
            <a:ext cx="6409271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512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119187" y="1811337"/>
            <a:ext cx="6905625" cy="455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-1" y="-1"/>
            <a:ext cx="9144001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67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90928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عواقب مستقیم بحرانها بر سلامت جامعه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172468" y="1774825"/>
            <a:ext cx="6799064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428728" y="1785926"/>
            <a:ext cx="6184371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وش شناسي پژوهش در آموزش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2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txDef>
      <a:spPr>
        <a:noFill/>
      </a:spPr>
      <a:bodyPr wrap="square" rtlCol="1">
        <a:spAutoFit/>
      </a:bodyPr>
      <a:lstStyle>
        <a:defPPr>
          <a:defRPr sz="2400" dirty="0" smtClean="0">
            <a:cs typeface="B Zar" pitchFamily="2" charset="-7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روش شناسي پژوهش در آموزش</Template>
  <TotalTime>102</TotalTime>
  <Words>146</Words>
  <Application>Microsoft Office PowerPoint</Application>
  <PresentationFormat>On-screen Show (4:3)</PresentationFormat>
  <Paragraphs>50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روش شناسي پژوهش در آموزش</vt:lpstr>
      <vt:lpstr>اپیدمیولوژی بحران و نگاهی به وضعیت ایران</vt:lpstr>
      <vt:lpstr>تعریف بحران</vt:lpstr>
      <vt:lpstr>خطر مرگ در اثر حوادث و بحرانها</vt:lpstr>
      <vt:lpstr>عوامل موثر بر بار حوادث و بحرانها</vt:lpstr>
      <vt:lpstr>Slide 5</vt:lpstr>
      <vt:lpstr>Slide 6</vt:lpstr>
      <vt:lpstr>Slide 7</vt:lpstr>
      <vt:lpstr>Slide 8</vt:lpstr>
      <vt:lpstr>Slide 9</vt:lpstr>
      <vt:lpstr>عواقب مستقیم بحرانها بر سلامت جامعه</vt:lpstr>
      <vt:lpstr>Slide 11</vt:lpstr>
    </vt:vector>
  </TitlesOfParts>
  <Company>PES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اپیدمیولوژی بحران و نگاهی به وضعیت ایران</dc:title>
  <dc:creator>Ali Akbar Haghdoost</dc:creator>
  <cp:lastModifiedBy>Ali Akbar Haghdoost</cp:lastModifiedBy>
  <cp:revision>43</cp:revision>
  <dcterms:created xsi:type="dcterms:W3CDTF">2010-01-15T19:04:01Z</dcterms:created>
  <dcterms:modified xsi:type="dcterms:W3CDTF">2010-02-19T19:47:19Z</dcterms:modified>
</cp:coreProperties>
</file>