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4/2/2010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4/2/2010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96A1-AA29-497E-B3AA-3FB63A620E9E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02155-9DDB-49A8-999D-44ED10273ADF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6F99-032A-4C05-9193-EFE348E1DDFC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99E9B-0805-494A-9C85-AC7A4AA43F55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AFB11-CE48-4552-B177-9970F11A62E1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E387-6E46-4C10-BD8A-37CF5B33C930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2015-572B-4302-A09A-C77604C30233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430AF-9640-4156-A3FA-A2F543739863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5FFF6-918E-4A44-8A2F-4581828E0F52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8BE9-1D81-4E47-A1FF-8B3BC1A88DB6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82BED-D6F4-4DE4-AFA6-2A089D5BA666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FC06E51-C8D5-47B1-B353-12D7B1176B1C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تهیه گزارش تحقیق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8" name="~PP1079.WAV">
            <a:hlinkClick r:id="" action="ppaction://media"/>
          </p:cNvPr>
          <p:cNvPicPr>
            <a:picLocks noRot="1" noChangeAspect="1"/>
          </p:cNvPicPr>
          <p:nvPr>
            <a:wavAudioFile r:embed="rId1" name="~PP107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8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انواع گزارشات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باید دقت نمایید که به چه منظور و برای چه مخاطبی گزارش را تهیه می کنید.</a:t>
            </a:r>
          </a:p>
          <a:p>
            <a:r>
              <a:rPr lang="fa-IR" dirty="0" smtClean="0"/>
              <a:t>گزارشات پایان طرح معمولاً مطول و با جزئیات هست. در حالی که بهترین شکل ممکن برای انتشار یافته ها به دیگران مقالات هستند که بسیار مختصرتر از گزارشات پایان طرحها می باشند.</a:t>
            </a:r>
          </a:p>
          <a:p>
            <a:endParaRPr lang="fa-I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840.WAV">
            <a:hlinkClick r:id="" action="ppaction://media"/>
          </p:cNvPr>
          <p:cNvPicPr>
            <a:picLocks noRot="1" noChangeAspect="1"/>
          </p:cNvPicPr>
          <p:nvPr>
            <a:wavAudioFile r:embed="rId1" name="~PP28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59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اجزای گزارش پایان طرح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4625975"/>
          </a:xfrm>
        </p:spPr>
        <p:txBody>
          <a:bodyPr/>
          <a:lstStyle/>
          <a:p>
            <a:r>
              <a:rPr lang="fa-IR" sz="2800" dirty="0" smtClean="0"/>
              <a:t>صفحه عنوان که باید عنوان تحقیق، زمان تحقیق، محققین، سازمان تامین کننده هزینه تحقیق را شامل شود</a:t>
            </a:r>
          </a:p>
          <a:p>
            <a:r>
              <a:rPr lang="fa-IR" sz="2800" dirty="0" smtClean="0"/>
              <a:t>توصیحات اجرایی تحقیق، تشکرات و لیست کامل و مشخصات همکاران</a:t>
            </a:r>
          </a:p>
          <a:p>
            <a:r>
              <a:rPr lang="fa-IR" sz="2800" dirty="0" smtClean="0"/>
              <a:t>فهرست مطالب که ممکن است فهرست جداول و نمودارها نیز وجود داشته باشد</a:t>
            </a:r>
          </a:p>
          <a:p>
            <a:r>
              <a:rPr lang="fa-IR" sz="2800" dirty="0" smtClean="0"/>
              <a:t>خلاصه جامع و کامل تحقیق که بسیار طولانی تر از خلاصه یک مقاله است و گاه خود چند صفحه همراه با شکل و نمودار است</a:t>
            </a:r>
          </a:p>
          <a:p>
            <a:r>
              <a:rPr lang="fa-IR" sz="2800" dirty="0" smtClean="0"/>
              <a:t>متن گزارش که حداقل باید این اجزا را داشته باشد: مقدمه و بررسی متون، روش کار، نتایج و بحث</a:t>
            </a:r>
          </a:p>
          <a:p>
            <a:r>
              <a:rPr lang="fa-IR" sz="2800" dirty="0" smtClean="0"/>
              <a:t>منابع</a:t>
            </a:r>
          </a:p>
          <a:p>
            <a:r>
              <a:rPr lang="fa-IR" sz="2800" dirty="0" smtClean="0"/>
              <a:t>پیوستها که توصیه می شود مبسوط بوده و حتی نسخه ای صورت جلسات تیم تحقیق، نامه های رسمی ارسالی و دریافتی و چیزهایی مشابه آن را نیز شامل شود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227.WAV">
            <a:hlinkClick r:id="" action="ppaction://media"/>
          </p:cNvPr>
          <p:cNvPicPr>
            <a:picLocks noRot="1" noChangeAspect="1"/>
          </p:cNvPicPr>
          <p:nvPr>
            <a:wavAudioFile r:embed="rId1" name="~PP32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62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مشخصات اصلی یک گزارش خوب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یک دست بودن (</a:t>
            </a:r>
            <a:r>
              <a:rPr lang="en-US" dirty="0" smtClean="0"/>
              <a:t>coherent</a:t>
            </a:r>
            <a:r>
              <a:rPr lang="fa-IR" dirty="0" smtClean="0"/>
              <a:t>)</a:t>
            </a:r>
            <a:r>
              <a:rPr lang="en-US" dirty="0" smtClean="0"/>
              <a:t> </a:t>
            </a:r>
            <a:r>
              <a:rPr lang="fa-IR" dirty="0" smtClean="0"/>
              <a:t> مفهومی و شکلی</a:t>
            </a:r>
          </a:p>
          <a:p>
            <a:r>
              <a:rPr lang="fa-IR" dirty="0" smtClean="0"/>
              <a:t>همبستگی معنایی بین اجزا (</a:t>
            </a:r>
            <a:r>
              <a:rPr lang="en-US" dirty="0" smtClean="0"/>
              <a:t>consistency</a:t>
            </a:r>
            <a:r>
              <a:rPr lang="fa-IR" dirty="0" smtClean="0"/>
              <a:t>)</a:t>
            </a:r>
          </a:p>
          <a:p>
            <a:r>
              <a:rPr lang="fa-IR" dirty="0" smtClean="0"/>
              <a:t>روان و ساده بودن</a:t>
            </a:r>
          </a:p>
          <a:p>
            <a:r>
              <a:rPr lang="fa-IR" dirty="0" smtClean="0"/>
              <a:t>در راستای اهداف تحقیق بودن</a:t>
            </a:r>
            <a:endParaRPr lang="en-US" dirty="0" smtClean="0"/>
          </a:p>
          <a:p>
            <a:r>
              <a:rPr lang="fa-IR" dirty="0" smtClean="0"/>
              <a:t>جامع بودن به خصوص وجود پیوستهای دقیق</a:t>
            </a:r>
          </a:p>
          <a:p>
            <a:endParaRPr lang="fa-I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1303.WAV">
            <a:hlinkClick r:id="" action="ppaction://media"/>
          </p:cNvPr>
          <p:cNvPicPr>
            <a:picLocks noRot="1" noChangeAspect="1"/>
          </p:cNvPicPr>
          <p:nvPr>
            <a:wavAudioFile r:embed="rId1" name="~PP13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22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آفتهای گزارشات تحقیق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مطول بودن</a:t>
            </a:r>
          </a:p>
          <a:p>
            <a:r>
              <a:rPr lang="fa-IR" dirty="0" smtClean="0"/>
              <a:t>نداشتن خلاصه خوب</a:t>
            </a:r>
          </a:p>
          <a:p>
            <a:r>
              <a:rPr lang="fa-IR" dirty="0" smtClean="0"/>
              <a:t>پیچیده بودن و نوشتن اجزای غیر مرتبط در لابه لای متن اصلی</a:t>
            </a:r>
          </a:p>
          <a:p>
            <a:r>
              <a:rPr lang="fa-IR" dirty="0" smtClean="0"/>
              <a:t>وجود سبکهای مختلف نگارشی</a:t>
            </a:r>
          </a:p>
          <a:p>
            <a:r>
              <a:rPr lang="fa-IR" dirty="0" smtClean="0"/>
              <a:t>آرایش نامناسب و صفحه آرایی نا زیبا</a:t>
            </a:r>
          </a:p>
          <a:p>
            <a:r>
              <a:rPr lang="fa-IR" dirty="0" smtClean="0"/>
              <a:t>مملو از جداول و نمودارها</a:t>
            </a:r>
          </a:p>
          <a:p>
            <a:r>
              <a:rPr lang="fa-IR" dirty="0" smtClean="0"/>
              <a:t>بحث ضعیف</a:t>
            </a:r>
          </a:p>
          <a:p>
            <a:r>
              <a:rPr lang="fa-IR" dirty="0" smtClean="0"/>
              <a:t>گم شدن اهداف در لابه لای مطالب</a:t>
            </a:r>
          </a:p>
          <a:p>
            <a:r>
              <a:rPr lang="fa-IR" dirty="0" smtClean="0"/>
              <a:t>عدم رعایت اصول فن نگارش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3139.WAV">
            <a:hlinkClick r:id="" action="ppaction://media"/>
          </p:cNvPr>
          <p:cNvPicPr>
            <a:picLocks noRot="1" noChangeAspect="1"/>
          </p:cNvPicPr>
          <p:nvPr>
            <a:wavAudioFile r:embed="rId1" name="~PP31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61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مقالات استخراج شده از متن گزارش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باید مینیاتور </a:t>
            </a:r>
            <a:r>
              <a:rPr lang="fa-IR" dirty="0" smtClean="0"/>
              <a:t>گزارش تحقیق </a:t>
            </a:r>
            <a:r>
              <a:rPr lang="fa-IR" dirty="0" smtClean="0"/>
              <a:t>باشد</a:t>
            </a:r>
            <a:endParaRPr lang="fa-IR" dirty="0" smtClean="0"/>
          </a:p>
          <a:p>
            <a:r>
              <a:rPr lang="fa-IR" dirty="0" smtClean="0"/>
              <a:t>البته گاه از یک تحقیق چندین مقاله استخراج می شود که البته هر مقاله باید یک مفهوم مشخصی را دنبال و به نتیجه برساند. باید توجه داشت که هر مقاله باید دارای حداقل نتایج قابل بحث باشد و به منظور زیاد نمودن تعداد مقالات از محتوای آنها کاسته نشود</a:t>
            </a:r>
          </a:p>
          <a:p>
            <a:r>
              <a:rPr lang="fa-IR" dirty="0" smtClean="0"/>
              <a:t>در مورد ترتیب نوشتن نویسندگان مقاله و گزارش تحقیق باید دقت لازم به عمل آید و از سازمان و یا سازمانهای حمایت کننده حتماً تقدیر به عمل آید.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111.WAV">
            <a:hlinkClick r:id="" action="ppaction://media"/>
          </p:cNvPr>
          <p:cNvPicPr>
            <a:picLocks noRot="1" noChangeAspect="1"/>
          </p:cNvPicPr>
          <p:nvPr>
            <a:wavAudioFile r:embed="rId1" name="~PP11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67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825</TotalTime>
  <Words>430</Words>
  <Application>Microsoft Office PowerPoint</Application>
  <PresentationFormat>On-screen Show (4:3)</PresentationFormat>
  <Paragraphs>52</Paragraphs>
  <Slides>6</Slides>
  <Notes>6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روش شناسي پژوهش در آموزش</vt:lpstr>
      <vt:lpstr>روش شناسي پژوهشهای کمی (18)  تهیه گزارش تحقیق</vt:lpstr>
      <vt:lpstr>انواع گزارشات</vt:lpstr>
      <vt:lpstr>اجزای گزارش پایان طرح</vt:lpstr>
      <vt:lpstr>مشخصات اصلی یک گزارش خوب</vt:lpstr>
      <vt:lpstr>آفتهای گزارشات تحقیق</vt:lpstr>
      <vt:lpstr>مقالات استخراج شده از متن گزارش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489</cp:revision>
  <dcterms:created xsi:type="dcterms:W3CDTF">2010-01-27T16:56:38Z</dcterms:created>
  <dcterms:modified xsi:type="dcterms:W3CDTF">2010-04-02T16:29:57Z</dcterms:modified>
</cp:coreProperties>
</file>