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Default Extension="wav" ContentType="audio/wav"/>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bookmarkIdSeed="3">
  <p:sldMasterIdLst>
    <p:sldMasterId id="2147483660" r:id="rId1"/>
  </p:sldMasterIdLst>
  <p:notesMasterIdLst>
    <p:notesMasterId r:id="rId11"/>
  </p:notesMasterIdLst>
  <p:handoutMasterIdLst>
    <p:handoutMasterId r:id="rId12"/>
  </p:handoutMasterIdLst>
  <p:sldIdLst>
    <p:sldId id="256" r:id="rId2"/>
    <p:sldId id="265" r:id="rId3"/>
    <p:sldId id="270" r:id="rId4"/>
    <p:sldId id="266" r:id="rId5"/>
    <p:sldId id="267" r:id="rId6"/>
    <p:sldId id="268" r:id="rId7"/>
    <p:sldId id="271" r:id="rId8"/>
    <p:sldId id="269" r:id="rId9"/>
    <p:sldId id="272" r:id="rId10"/>
  </p:sldIdLst>
  <p:sldSz cx="9144000" cy="6858000" type="screen4x3"/>
  <p:notesSz cx="6858000" cy="9144000"/>
  <p:defaultTextStyle>
    <a:defPPr>
      <a:defRPr lang="en-US"/>
    </a:defPPr>
    <a:lvl1pPr algn="r" rtl="1" fontAlgn="base">
      <a:spcBef>
        <a:spcPct val="0"/>
      </a:spcBef>
      <a:spcAft>
        <a:spcPct val="0"/>
      </a:spcAft>
      <a:defRPr kern="1200">
        <a:solidFill>
          <a:schemeClr val="tx1"/>
        </a:solidFill>
        <a:latin typeface="Arial" pitchFamily="34" charset="0"/>
        <a:ea typeface="+mn-ea"/>
        <a:cs typeface="Arial" pitchFamily="34" charset="0"/>
      </a:defRPr>
    </a:lvl1pPr>
    <a:lvl2pPr marL="457200" algn="r" rtl="1" fontAlgn="base">
      <a:spcBef>
        <a:spcPct val="0"/>
      </a:spcBef>
      <a:spcAft>
        <a:spcPct val="0"/>
      </a:spcAft>
      <a:defRPr kern="1200">
        <a:solidFill>
          <a:schemeClr val="tx1"/>
        </a:solidFill>
        <a:latin typeface="Arial" pitchFamily="34" charset="0"/>
        <a:ea typeface="+mn-ea"/>
        <a:cs typeface="Arial" pitchFamily="34" charset="0"/>
      </a:defRPr>
    </a:lvl2pPr>
    <a:lvl3pPr marL="914400" algn="r" rtl="1" fontAlgn="base">
      <a:spcBef>
        <a:spcPct val="0"/>
      </a:spcBef>
      <a:spcAft>
        <a:spcPct val="0"/>
      </a:spcAft>
      <a:defRPr kern="1200">
        <a:solidFill>
          <a:schemeClr val="tx1"/>
        </a:solidFill>
        <a:latin typeface="Arial" pitchFamily="34" charset="0"/>
        <a:ea typeface="+mn-ea"/>
        <a:cs typeface="Arial" pitchFamily="34" charset="0"/>
      </a:defRPr>
    </a:lvl3pPr>
    <a:lvl4pPr marL="1371600" algn="r" rtl="1" fontAlgn="base">
      <a:spcBef>
        <a:spcPct val="0"/>
      </a:spcBef>
      <a:spcAft>
        <a:spcPct val="0"/>
      </a:spcAft>
      <a:defRPr kern="1200">
        <a:solidFill>
          <a:schemeClr val="tx1"/>
        </a:solidFill>
        <a:latin typeface="Arial" pitchFamily="34" charset="0"/>
        <a:ea typeface="+mn-ea"/>
        <a:cs typeface="Arial" pitchFamily="34" charset="0"/>
      </a:defRPr>
    </a:lvl4pPr>
    <a:lvl5pPr marL="1828800" algn="r" rtl="1" fontAlgn="base">
      <a:spcBef>
        <a:spcPct val="0"/>
      </a:spcBef>
      <a:spcAft>
        <a:spcPct val="0"/>
      </a:spcAft>
      <a:defRPr kern="1200">
        <a:solidFill>
          <a:schemeClr val="tx1"/>
        </a:solidFill>
        <a:latin typeface="Arial" pitchFamily="34" charset="0"/>
        <a:ea typeface="+mn-ea"/>
        <a:cs typeface="Arial" pitchFamily="34" charset="0"/>
      </a:defRPr>
    </a:lvl5pPr>
    <a:lvl6pPr marL="2286000" algn="r" defTabSz="914400" rtl="1" eaLnBrk="1" latinLnBrk="0" hangingPunct="1">
      <a:defRPr kern="1200">
        <a:solidFill>
          <a:schemeClr val="tx1"/>
        </a:solidFill>
        <a:latin typeface="Arial" pitchFamily="34" charset="0"/>
        <a:ea typeface="+mn-ea"/>
        <a:cs typeface="Arial" pitchFamily="34" charset="0"/>
      </a:defRPr>
    </a:lvl6pPr>
    <a:lvl7pPr marL="2743200" algn="r" defTabSz="914400" rtl="1" eaLnBrk="1" latinLnBrk="0" hangingPunct="1">
      <a:defRPr kern="1200">
        <a:solidFill>
          <a:schemeClr val="tx1"/>
        </a:solidFill>
        <a:latin typeface="Arial" pitchFamily="34" charset="0"/>
        <a:ea typeface="+mn-ea"/>
        <a:cs typeface="Arial" pitchFamily="34" charset="0"/>
      </a:defRPr>
    </a:lvl7pPr>
    <a:lvl8pPr marL="3200400" algn="r" defTabSz="914400" rtl="1" eaLnBrk="1" latinLnBrk="0" hangingPunct="1">
      <a:defRPr kern="1200">
        <a:solidFill>
          <a:schemeClr val="tx1"/>
        </a:solidFill>
        <a:latin typeface="Arial" pitchFamily="34" charset="0"/>
        <a:ea typeface="+mn-ea"/>
        <a:cs typeface="Arial" pitchFamily="34" charset="0"/>
      </a:defRPr>
    </a:lvl8pPr>
    <a:lvl9pPr marL="3657600" algn="r" defTabSz="914400" rtl="1" eaLnBrk="1" latinLnBrk="0" hangingPunct="1">
      <a:defRPr kern="1200">
        <a:solidFill>
          <a:schemeClr val="tx1"/>
        </a:solidFill>
        <a:latin typeface="Arial" pitchFamily="34" charset="0"/>
        <a:ea typeface="+mn-ea"/>
        <a:cs typeface="Arial" pitchFamily="34"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showOutlineIcons="0">
    <p:restoredLeft sz="20879" autoAdjust="0"/>
    <p:restoredTop sz="94660"/>
  </p:normalViewPr>
  <p:slideViewPr>
    <p:cSldViewPr>
      <p:cViewPr varScale="1">
        <p:scale>
          <a:sx n="70" d="100"/>
          <a:sy n="70" d="100"/>
        </p:scale>
        <p:origin x="-882"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smtClean="0">
                <a:latin typeface="+mn-lt"/>
                <a:cs typeface="+mn-cs"/>
              </a:defRPr>
            </a:lvl1pPr>
          </a:lstStyle>
          <a:p>
            <a:pPr>
              <a:defRPr/>
            </a:pPr>
            <a:fld id="{4C43AE06-F16E-4201-8E57-C0AAF5567796}" type="datetimeFigureOut">
              <a:rPr lang="en-US"/>
              <a:pPr>
                <a:defRPr/>
              </a:pPr>
              <a:t>2/5/2010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smtClean="0">
                <a:latin typeface="+mn-lt"/>
                <a:cs typeface="+mn-cs"/>
              </a:defRPr>
            </a:lvl1pPr>
          </a:lstStyle>
          <a:p>
            <a:pPr>
              <a:defRPr/>
            </a:pPr>
            <a:r>
              <a:rPr lang="fa-IR"/>
              <a:t>دانشگاه علوم پزشكي شيراز</a:t>
            </a: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rtl="0" fontAlgn="auto">
              <a:spcBef>
                <a:spcPts val="0"/>
              </a:spcBef>
              <a:spcAft>
                <a:spcPts val="0"/>
              </a:spcAft>
              <a:defRPr sz="1200" smtClean="0">
                <a:latin typeface="+mn-lt"/>
                <a:cs typeface="+mn-cs"/>
              </a:defRPr>
            </a:lvl1pPr>
          </a:lstStyle>
          <a:p>
            <a:pPr>
              <a:defRPr/>
            </a:pPr>
            <a:fld id="{25C70AAE-3447-4C04-AD66-DD204813452C}" type="slidenum">
              <a:rPr lang="en-US"/>
              <a:pPr>
                <a:defRPr/>
              </a:pPr>
              <a:t>‹#›</a:t>
            </a:fld>
            <a:endParaRPr lang="en-US"/>
          </a:p>
        </p:txBody>
      </p:sp>
    </p:spTree>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rtl="0"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rtl="0" fontAlgn="auto">
              <a:spcBef>
                <a:spcPts val="0"/>
              </a:spcBef>
              <a:spcAft>
                <a:spcPts val="0"/>
              </a:spcAft>
              <a:defRPr sz="1200" smtClean="0">
                <a:latin typeface="+mn-lt"/>
                <a:cs typeface="+mn-cs"/>
              </a:defRPr>
            </a:lvl1pPr>
          </a:lstStyle>
          <a:p>
            <a:pPr>
              <a:defRPr/>
            </a:pPr>
            <a:fld id="{F09DBF3F-D053-431F-B07A-3B50B7CA1C36}" type="datetimeFigureOut">
              <a:rPr lang="en-US"/>
              <a:pPr>
                <a:defRPr/>
              </a:pPr>
              <a:t>2/5/2010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rtl="0" fontAlgn="auto">
              <a:spcBef>
                <a:spcPts val="0"/>
              </a:spcBef>
              <a:spcAft>
                <a:spcPts val="0"/>
              </a:spcAft>
              <a:defRPr sz="1200" smtClean="0">
                <a:latin typeface="+mn-lt"/>
                <a:cs typeface="+mn-cs"/>
              </a:defRPr>
            </a:lvl1pPr>
          </a:lstStyle>
          <a:p>
            <a:pPr>
              <a:defRPr/>
            </a:pPr>
            <a:r>
              <a:rPr lang="fa-IR"/>
              <a:t>دانشگاه علوم پزشكي شيراز</a:t>
            </a: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rtl="0" fontAlgn="auto">
              <a:spcBef>
                <a:spcPts val="0"/>
              </a:spcBef>
              <a:spcAft>
                <a:spcPts val="0"/>
              </a:spcAft>
              <a:defRPr sz="1200" smtClean="0">
                <a:latin typeface="+mn-lt"/>
                <a:cs typeface="+mn-cs"/>
              </a:defRPr>
            </a:lvl1pPr>
          </a:lstStyle>
          <a:p>
            <a:pPr>
              <a:defRPr/>
            </a:pPr>
            <a:fld id="{CBB84F70-476E-4ED3-927E-A0E13519B7B4}" type="slidenum">
              <a:rPr lang="en-US"/>
              <a:pPr>
                <a:defRPr/>
              </a:pPr>
              <a:t>‹#›</a:t>
            </a:fld>
            <a:endParaRPr lang="en-US"/>
          </a:p>
        </p:txBody>
      </p:sp>
    </p:spTree>
  </p:cSld>
  <p:clrMap bg1="lt1" tx1="dk1" bg2="lt2" tx2="dk2" accent1="accent1" accent2="accent2" accent3="accent3" accent4="accent4" accent5="accent5" accent6="accent6" hlink="hlink" folHlink="folHlink"/>
  <p:hf hdr="0" dt="0"/>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p:spPr>
      </p:sp>
      <p:sp>
        <p:nvSpPr>
          <p:cNvPr id="1945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fa-IR" smtClean="0"/>
          </a:p>
        </p:txBody>
      </p:sp>
      <p:sp>
        <p:nvSpPr>
          <p:cNvPr id="194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6A2B7064-C53A-41A5-B90B-9FBE809343A3}" type="slidenum">
              <a:rPr lang="en-US"/>
              <a:pPr fontAlgn="base">
                <a:spcBef>
                  <a:spcPct val="0"/>
                </a:spcBef>
                <a:spcAft>
                  <a:spcPct val="0"/>
                </a:spcAft>
              </a:pPr>
              <a:t>1</a:t>
            </a:fld>
            <a:endParaRPr lang="en-US"/>
          </a:p>
        </p:txBody>
      </p:sp>
      <p:sp>
        <p:nvSpPr>
          <p:cNvPr id="19461" name="Footer Placeholder 4"/>
          <p:cNvSpPr>
            <a:spLocks noGrp="1"/>
          </p:cNvSpPr>
          <p:nvPr>
            <p:ph type="ftr" sz="quarter" idx="4"/>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r>
              <a:rPr lang="fa-IR"/>
              <a:t>دانشگاه علوم پزشكي شيراز</a:t>
            </a:r>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19B089F-C7CF-4DB1-9371-F4580372E561}"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19B089F-C7CF-4DB1-9371-F4580372E561}"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19B089F-C7CF-4DB1-9371-F4580372E561}"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19B089F-C7CF-4DB1-9371-F4580372E561}"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Footer Placeholder 3"/>
          <p:cNvSpPr>
            <a:spLocks noGrp="1"/>
          </p:cNvSpPr>
          <p:nvPr>
            <p:ph type="ftr" sz="quarter" idx="10"/>
          </p:nvPr>
        </p:nvSpPr>
        <p:spPr/>
        <p:txBody>
          <a:bodyPr/>
          <a:lstStyle/>
          <a:p>
            <a:pPr>
              <a:defRPr/>
            </a:pPr>
            <a:r>
              <a:rPr lang="fa-IR" smtClean="0"/>
              <a:t>دانشگاه علوم پزشكي شيراز</a:t>
            </a:r>
            <a:endParaRPr lang="en-US"/>
          </a:p>
        </p:txBody>
      </p:sp>
      <p:sp>
        <p:nvSpPr>
          <p:cNvPr id="5" name="Slide Number Placeholder 4"/>
          <p:cNvSpPr>
            <a:spLocks noGrp="1"/>
          </p:cNvSpPr>
          <p:nvPr>
            <p:ph type="sldNum" sz="quarter" idx="11"/>
          </p:nvPr>
        </p:nvSpPr>
        <p:spPr/>
        <p:txBody>
          <a:bodyPr/>
          <a:lstStyle/>
          <a:p>
            <a:pPr>
              <a:defRPr/>
            </a:pPr>
            <a:fld id="{CBB84F70-476E-4ED3-927E-A0E13519B7B4}" type="slidenum">
              <a:rPr lang="en-US" smtClean="0"/>
              <a:pPr>
                <a:defRPr/>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19B089F-C7CF-4DB1-9371-F4580372E561}"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119B089F-C7CF-4DB1-9371-F4580372E561}" type="slidenum">
              <a:rPr lang="en-US" smtClean="0"/>
              <a:pPr/>
              <a:t>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4" name="Rectangle 3"/>
          <p:cNvSpPr/>
          <p:nvPr/>
        </p:nvSpPr>
        <p:spPr bwMode="ltGray">
          <a:xfrm>
            <a:off x="0" y="0"/>
            <a:ext cx="9144000" cy="513556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5" name="Rectangle 4"/>
          <p:cNvSpPr/>
          <p:nvPr/>
        </p:nvSpPr>
        <p:spPr bwMode="invGray">
          <a:xfrm>
            <a:off x="0" y="5127625"/>
            <a:ext cx="9144000" cy="46038"/>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Title 1"/>
          <p:cNvSpPr>
            <a:spLocks noGrp="1"/>
          </p:cNvSpPr>
          <p:nvPr>
            <p:ph type="ctrTitle"/>
          </p:nvPr>
        </p:nvSpPr>
        <p:spPr>
          <a:xfrm>
            <a:off x="685800" y="3355848"/>
            <a:ext cx="8077200" cy="1673352"/>
          </a:xfrm>
        </p:spPr>
        <p:txBody>
          <a:bodyPr tIns="0" bIns="0" anchor="t"/>
          <a:lstStyle>
            <a:lvl1pPr algn="l">
              <a:defRPr sz="4700" b="1"/>
            </a:lvl1pPr>
            <a:extLst/>
          </a:lstStyle>
          <a:p>
            <a:r>
              <a:rPr lang="en-US" smtClean="0"/>
              <a:t>Click to edit Master title style</a:t>
            </a:r>
            <a:endParaRPr lang="en-US"/>
          </a:p>
        </p:txBody>
      </p:sp>
      <p:sp>
        <p:nvSpPr>
          <p:cNvPr id="3" name="Subtitle 2"/>
          <p:cNvSpPr>
            <a:spLocks noGrp="1"/>
          </p:cNvSpPr>
          <p:nvPr>
            <p:ph type="subTitle" idx="1"/>
          </p:nvPr>
        </p:nvSpPr>
        <p:spPr>
          <a:xfrm>
            <a:off x="685800" y="1828800"/>
            <a:ext cx="8077200" cy="1499616"/>
          </a:xfrm>
        </p:spPr>
        <p:txBody>
          <a:bodyPr lIns="118872" tIns="0" rIns="45720" bIns="0" anchor="b"/>
          <a:lstStyle>
            <a:lvl1pPr marL="0" indent="0" algn="l">
              <a:buNone/>
              <a:defRPr sz="20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extLst/>
          </a:lstStyle>
          <a:p>
            <a:r>
              <a:rPr lang="en-US" smtClean="0"/>
              <a:t>Click to edit Master subtitle style</a:t>
            </a:r>
            <a:endParaRPr lang="en-US"/>
          </a:p>
        </p:txBody>
      </p:sp>
      <p:sp>
        <p:nvSpPr>
          <p:cNvPr id="6" name="Date Placeholder 3"/>
          <p:cNvSpPr>
            <a:spLocks noGrp="1"/>
          </p:cNvSpPr>
          <p:nvPr>
            <p:ph type="dt" sz="half" idx="10"/>
          </p:nvPr>
        </p:nvSpPr>
        <p:spPr/>
        <p:txBody>
          <a:bodyPr/>
          <a:lstStyle>
            <a:lvl1pPr>
              <a:defRPr/>
            </a:lvl1pPr>
          </a:lstStyle>
          <a:p>
            <a:pPr>
              <a:defRPr/>
            </a:pPr>
            <a:fld id="{0C886C1F-4854-4B70-9D86-A12877F7DF19}" type="datetime1">
              <a:rPr lang="en-US" smtClean="0"/>
              <a:pPr>
                <a:defRPr/>
              </a:pPr>
              <a:t>2/5/2010</a:t>
            </a:fld>
            <a:endParaRPr lang="en-US"/>
          </a:p>
        </p:txBody>
      </p:sp>
      <p:sp>
        <p:nvSpPr>
          <p:cNvPr id="7" name="Footer Placeholder 4"/>
          <p:cNvSpPr>
            <a:spLocks noGrp="1"/>
          </p:cNvSpPr>
          <p:nvPr>
            <p:ph type="ftr" sz="quarter" idx="11"/>
          </p:nvPr>
        </p:nvSpPr>
        <p:spPr/>
        <p:txBody>
          <a:bodyPr/>
          <a:lstStyle>
            <a:lvl1pPr>
              <a:defRPr/>
            </a:lvl1pPr>
          </a:lstStyle>
          <a:p>
            <a:pPr>
              <a:defRPr/>
            </a:pPr>
            <a:r>
              <a:rPr lang="fa-IR" smtClean="0"/>
              <a:t>علي اكبر حقدوست                                     </a:t>
            </a:r>
            <a:endParaRPr lang="en-US"/>
          </a:p>
        </p:txBody>
      </p:sp>
      <p:sp>
        <p:nvSpPr>
          <p:cNvPr id="8" name="Slide Number Placeholder 5"/>
          <p:cNvSpPr>
            <a:spLocks noGrp="1"/>
          </p:cNvSpPr>
          <p:nvPr>
            <p:ph type="sldNum" sz="quarter" idx="12"/>
          </p:nvPr>
        </p:nvSpPr>
        <p:spPr/>
        <p:txBody>
          <a:bodyPr/>
          <a:lstStyle>
            <a:lvl1pPr>
              <a:defRPr/>
            </a:lvl1pPr>
          </a:lstStyle>
          <a:p>
            <a:pPr>
              <a:defRPr/>
            </a:pPr>
            <a:fld id="{D9BA851A-F884-49FD-8344-DE14BFD2E036}"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5448"/>
            <a:ext cx="8229600" cy="1252728"/>
          </a:xfrm>
        </p:spPr>
        <p:txBody>
          <a:bodyPr/>
          <a:lstStyle>
            <a:lvl1pPr algn="r" rtl="1">
              <a:defRPr>
                <a:cs typeface="B Zar" pitchFamily="2" charset="-78"/>
              </a:defRPr>
            </a:lvl1pPr>
            <a:extLst/>
          </a:lstStyle>
          <a:p>
            <a:r>
              <a:rPr lang="en-US" smtClean="0"/>
              <a:t>Click to edit Master title style</a:t>
            </a:r>
            <a:endParaRPr lang="en-US"/>
          </a:p>
        </p:txBody>
      </p:sp>
      <p:sp>
        <p:nvSpPr>
          <p:cNvPr id="3" name="Content Placeholder 2"/>
          <p:cNvSpPr>
            <a:spLocks noGrp="1"/>
          </p:cNvSpPr>
          <p:nvPr>
            <p:ph idx="1"/>
          </p:nvPr>
        </p:nvSpPr>
        <p:spPr/>
        <p:txBody>
          <a:bodyPr/>
          <a:lstStyle>
            <a:lvl1pPr algn="r" rtl="1">
              <a:defRPr>
                <a:cs typeface="B Zar" pitchFamily="2" charset="-78"/>
              </a:defRPr>
            </a:lvl1pPr>
            <a:lvl2pPr algn="r" rtl="1">
              <a:defRPr>
                <a:cs typeface="B Zar" pitchFamily="2" charset="-78"/>
              </a:defRPr>
            </a:lvl2pPr>
            <a:lvl3pPr algn="r" rtl="1">
              <a:defRPr>
                <a:cs typeface="B Zar" pitchFamily="2" charset="-78"/>
              </a:defRPr>
            </a:lvl3pPr>
            <a:lvl4pPr algn="r" rtl="1">
              <a:defRPr>
                <a:cs typeface="B Zar" pitchFamily="2" charset="-78"/>
              </a:defRPr>
            </a:lvl4pPr>
            <a:lvl5pPr algn="r" rtl="1">
              <a:defRPr>
                <a:cs typeface="B Zar" pitchFamily="2" charset="-78"/>
              </a:defRPr>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34A6FA4-6BBA-499B-B973-AF9A4BC173CF}" type="datetime1">
              <a:rPr lang="en-US" smtClean="0"/>
              <a:pPr>
                <a:defRPr/>
              </a:pPr>
              <a:t>2/5/2010</a:t>
            </a:fld>
            <a:endParaRPr lang="en-US"/>
          </a:p>
        </p:txBody>
      </p:sp>
      <p:sp>
        <p:nvSpPr>
          <p:cNvPr id="5" name="Footer Placeholder 4"/>
          <p:cNvSpPr>
            <a:spLocks noGrp="1"/>
          </p:cNvSpPr>
          <p:nvPr>
            <p:ph type="ftr" sz="quarter" idx="11"/>
          </p:nvPr>
        </p:nvSpPr>
        <p:spPr>
          <a:xfrm>
            <a:off x="1714500" y="6477000"/>
            <a:ext cx="5576888" cy="274638"/>
          </a:xfrm>
        </p:spPr>
        <p:txBody>
          <a:bodyPr/>
          <a:lstStyle>
            <a:lvl1pPr algn="r" rtl="1">
              <a:defRPr smtClean="0">
                <a:solidFill>
                  <a:schemeClr val="bg1">
                    <a:lumMod val="65000"/>
                  </a:schemeClr>
                </a:solidFill>
              </a:defRPr>
            </a:lvl1pPr>
          </a:lstStyle>
          <a:p>
            <a:pPr>
              <a:defRPr/>
            </a:pPr>
            <a:r>
              <a:rPr lang="fa-IR" smtClean="0"/>
              <a:t>علي اكبر حقدوست                                     </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2DCD77C-200B-4F1D-8D04-2CDCDB447EFD}"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4" name="Rectangle 3"/>
          <p:cNvSpPr/>
          <p:nvPr/>
        </p:nvSpPr>
        <p:spPr bwMode="ltGray">
          <a:xfrm>
            <a:off x="0" y="0"/>
            <a:ext cx="9144000" cy="26019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5" name="Rectangle 4"/>
          <p:cNvSpPr/>
          <p:nvPr/>
        </p:nvSpPr>
        <p:spPr bwMode="invGray">
          <a:xfrm>
            <a:off x="0" y="2601913"/>
            <a:ext cx="9144000" cy="46037"/>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Title 1"/>
          <p:cNvSpPr>
            <a:spLocks noGrp="1"/>
          </p:cNvSpPr>
          <p:nvPr>
            <p:ph type="title"/>
          </p:nvPr>
        </p:nvSpPr>
        <p:spPr>
          <a:xfrm>
            <a:off x="749808" y="118872"/>
            <a:ext cx="8013192" cy="1636776"/>
          </a:xfrm>
        </p:spPr>
        <p:txBody>
          <a:bodyPr tIns="0" rIns="91440" bIns="0" anchor="b"/>
          <a:lstStyle>
            <a:lvl1pPr algn="l">
              <a:defRPr sz="4700" b="1" cap="none" baseline="0"/>
            </a:lvl1pPr>
            <a:extLst/>
          </a:lstStyle>
          <a:p>
            <a:r>
              <a:rPr lang="en-US" smtClean="0"/>
              <a:t>Click to edit Master title style</a:t>
            </a:r>
            <a:endParaRPr lang="en-US"/>
          </a:p>
        </p:txBody>
      </p:sp>
      <p:sp>
        <p:nvSpPr>
          <p:cNvPr id="3" name="Text Placeholder 2"/>
          <p:cNvSpPr>
            <a:spLocks noGrp="1"/>
          </p:cNvSpPr>
          <p:nvPr>
            <p:ph type="body" idx="1"/>
          </p:nvPr>
        </p:nvSpPr>
        <p:spPr>
          <a:xfrm>
            <a:off x="740664" y="1828800"/>
            <a:ext cx="8022336" cy="685800"/>
          </a:xfrm>
        </p:spPr>
        <p:txBody>
          <a:bodyPr lIns="146304" tIns="0" rIns="45720" bIns="0"/>
          <a:lstStyle>
            <a:lvl1pPr marL="0" indent="0">
              <a:buNone/>
              <a:defRPr sz="200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extLst/>
          </a:lstStyle>
          <a:p>
            <a:pPr lvl="0"/>
            <a:r>
              <a:rPr lang="en-US" smtClean="0"/>
              <a:t>Click to edit Master text styles</a:t>
            </a:r>
          </a:p>
        </p:txBody>
      </p:sp>
      <p:sp>
        <p:nvSpPr>
          <p:cNvPr id="6" name="Date Placeholder 3"/>
          <p:cNvSpPr>
            <a:spLocks noGrp="1"/>
          </p:cNvSpPr>
          <p:nvPr>
            <p:ph type="dt" sz="half" idx="10"/>
          </p:nvPr>
        </p:nvSpPr>
        <p:spPr/>
        <p:txBody>
          <a:bodyPr/>
          <a:lstStyle>
            <a:lvl1pPr>
              <a:defRPr/>
            </a:lvl1pPr>
          </a:lstStyle>
          <a:p>
            <a:pPr>
              <a:defRPr/>
            </a:pPr>
            <a:fld id="{D07A3ABE-8227-43E7-AD99-9CC8450C87AC}" type="datetime1">
              <a:rPr lang="en-US" smtClean="0"/>
              <a:pPr>
                <a:defRPr/>
              </a:pPr>
              <a:t>2/5/2010</a:t>
            </a:fld>
            <a:endParaRPr lang="en-US"/>
          </a:p>
        </p:txBody>
      </p:sp>
      <p:sp>
        <p:nvSpPr>
          <p:cNvPr id="7" name="Footer Placeholder 4"/>
          <p:cNvSpPr>
            <a:spLocks noGrp="1"/>
          </p:cNvSpPr>
          <p:nvPr>
            <p:ph type="ftr" sz="quarter" idx="11"/>
          </p:nvPr>
        </p:nvSpPr>
        <p:spPr/>
        <p:txBody>
          <a:bodyPr/>
          <a:lstStyle>
            <a:lvl1pPr>
              <a:defRPr/>
            </a:lvl1pPr>
          </a:lstStyle>
          <a:p>
            <a:pPr>
              <a:defRPr/>
            </a:pPr>
            <a:r>
              <a:rPr lang="fa-IR" smtClean="0"/>
              <a:t>علي اكبر حقدوست                                     </a:t>
            </a:r>
            <a:endParaRPr lang="en-US"/>
          </a:p>
        </p:txBody>
      </p:sp>
      <p:sp>
        <p:nvSpPr>
          <p:cNvPr id="8" name="Slide Number Placeholder 5"/>
          <p:cNvSpPr>
            <a:spLocks noGrp="1"/>
          </p:cNvSpPr>
          <p:nvPr>
            <p:ph type="sldNum" sz="quarter" idx="12"/>
          </p:nvPr>
        </p:nvSpPr>
        <p:spPr/>
        <p:txBody>
          <a:bodyPr/>
          <a:lstStyle>
            <a:lvl1pPr>
              <a:defRPr/>
            </a:lvl1pPr>
          </a:lstStyle>
          <a:p>
            <a:pPr>
              <a:defRPr/>
            </a:pPr>
            <a:fld id="{E45FE610-8055-47A9-B692-AA00BA04B7C6}"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457200" y="1773936"/>
            <a:ext cx="4038600" cy="4623816"/>
          </a:xfrm>
        </p:spPr>
        <p:txBody>
          <a:bodyPr lIns="91440"/>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773936"/>
            <a:ext cx="4038600" cy="462381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6D29C439-6A40-42A8-9160-5A5ADFEF06E0}" type="datetime1">
              <a:rPr lang="en-US" smtClean="0"/>
              <a:pPr>
                <a:defRPr/>
              </a:pPr>
              <a:t>2/5/2010</a:t>
            </a:fld>
            <a:endParaRPr lang="en-US" dirty="0"/>
          </a:p>
        </p:txBody>
      </p:sp>
      <p:sp>
        <p:nvSpPr>
          <p:cNvPr id="6" name="Footer Placeholder 4"/>
          <p:cNvSpPr>
            <a:spLocks noGrp="1"/>
          </p:cNvSpPr>
          <p:nvPr>
            <p:ph type="ftr" sz="quarter" idx="11"/>
          </p:nvPr>
        </p:nvSpPr>
        <p:spPr/>
        <p:txBody>
          <a:bodyPr/>
          <a:lstStyle>
            <a:lvl1pPr>
              <a:defRPr/>
            </a:lvl1pPr>
          </a:lstStyle>
          <a:p>
            <a:pPr>
              <a:defRPr/>
            </a:pPr>
            <a:r>
              <a:rPr lang="fa-IR" smtClean="0"/>
              <a:t>علي اكبر حقدوست                                     </a:t>
            </a: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E3B671D4-926A-4643-A790-A4FDCCCCC6DE}" type="slidenum">
              <a:rPr lang="en-US"/>
              <a:pPr>
                <a:defRPr/>
              </a:pPr>
              <a:t>‹#›</a:t>
            </a:fld>
            <a:endParaRPr lang="en-US" dirty="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extLst/>
          </a:lstStyle>
          <a:p>
            <a:r>
              <a:rPr lang="en-US" smtClean="0"/>
              <a:t>Click to edit Master title style</a:t>
            </a:r>
            <a:endParaRPr lang="en-US"/>
          </a:p>
        </p:txBody>
      </p:sp>
      <p:sp>
        <p:nvSpPr>
          <p:cNvPr id="3" name="Text Placeholder 2"/>
          <p:cNvSpPr>
            <a:spLocks noGrp="1"/>
          </p:cNvSpPr>
          <p:nvPr>
            <p:ph type="body" idx="1"/>
          </p:nvPr>
        </p:nvSpPr>
        <p:spPr>
          <a:xfrm>
            <a:off x="457200" y="1698987"/>
            <a:ext cx="4040188"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smtClean="0"/>
              <a:t>Click to edit Master text styles</a:t>
            </a:r>
          </a:p>
        </p:txBody>
      </p:sp>
      <p:sp>
        <p:nvSpPr>
          <p:cNvPr id="4" name="Content Placeholder 3"/>
          <p:cNvSpPr>
            <a:spLocks noGrp="1"/>
          </p:cNvSpPr>
          <p:nvPr>
            <p:ph sz="half" idx="2"/>
          </p:nvPr>
        </p:nvSpPr>
        <p:spPr>
          <a:xfrm>
            <a:off x="457200" y="2449512"/>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698987"/>
            <a:ext cx="4041775" cy="715355"/>
          </a:xfrm>
        </p:spPr>
        <p:txBody>
          <a:bodyPr lIns="146304" anchor="ctr"/>
          <a:lstStyle>
            <a:lvl1pPr marL="0" indent="0">
              <a:buNone/>
              <a:defRPr sz="2300" b="1"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extLst/>
          </a:lstStyle>
          <a:p>
            <a:pPr lvl="0"/>
            <a:r>
              <a:rPr lang="en-US" smtClean="0"/>
              <a:t>Click to edit Master text styles</a:t>
            </a:r>
          </a:p>
        </p:txBody>
      </p:sp>
      <p:sp>
        <p:nvSpPr>
          <p:cNvPr id="6" name="Content Placeholder 5"/>
          <p:cNvSpPr>
            <a:spLocks noGrp="1"/>
          </p:cNvSpPr>
          <p:nvPr>
            <p:ph sz="quarter" idx="4"/>
          </p:nvPr>
        </p:nvSpPr>
        <p:spPr>
          <a:xfrm>
            <a:off x="4645025" y="2449512"/>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AB0EC576-C5AB-4BE7-938F-738C08BC9A1F}" type="datetime1">
              <a:rPr lang="en-US" smtClean="0"/>
              <a:pPr>
                <a:defRPr/>
              </a:pPr>
              <a:t>2/5/2010</a:t>
            </a:fld>
            <a:endParaRPr lang="en-US" dirty="0"/>
          </a:p>
        </p:txBody>
      </p:sp>
      <p:sp>
        <p:nvSpPr>
          <p:cNvPr id="8" name="Footer Placeholder 4"/>
          <p:cNvSpPr>
            <a:spLocks noGrp="1"/>
          </p:cNvSpPr>
          <p:nvPr>
            <p:ph type="ftr" sz="quarter" idx="11"/>
          </p:nvPr>
        </p:nvSpPr>
        <p:spPr/>
        <p:txBody>
          <a:bodyPr/>
          <a:lstStyle>
            <a:lvl1pPr>
              <a:defRPr/>
            </a:lvl1pPr>
          </a:lstStyle>
          <a:p>
            <a:pPr>
              <a:defRPr/>
            </a:pPr>
            <a:r>
              <a:rPr lang="fa-IR" smtClean="0"/>
              <a:t>علي اكبر حقدوست                                     </a:t>
            </a: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83EE887F-49BB-46B8-93A2-103995891FB9}" type="slidenum">
              <a:rPr lang="en-US"/>
              <a:pPr>
                <a:defRPr/>
              </a:pPr>
              <a:t>‹#›</a:t>
            </a:fld>
            <a:endParaRPr lang="en-US" dirty="0"/>
          </a:p>
        </p:txBody>
      </p:sp>
    </p:spTree>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EE48A5A2-7613-45DE-A45F-B52451EB7DC5}" type="datetime1">
              <a:rPr lang="en-US" smtClean="0"/>
              <a:pPr>
                <a:defRPr/>
              </a:pPr>
              <a:t>2/5/2010</a:t>
            </a:fld>
            <a:endParaRPr lang="en-US" dirty="0"/>
          </a:p>
        </p:txBody>
      </p:sp>
      <p:sp>
        <p:nvSpPr>
          <p:cNvPr id="4" name="Footer Placeholder 4"/>
          <p:cNvSpPr>
            <a:spLocks noGrp="1"/>
          </p:cNvSpPr>
          <p:nvPr>
            <p:ph type="ftr" sz="quarter" idx="11"/>
          </p:nvPr>
        </p:nvSpPr>
        <p:spPr/>
        <p:txBody>
          <a:bodyPr/>
          <a:lstStyle>
            <a:lvl1pPr>
              <a:defRPr/>
            </a:lvl1pPr>
          </a:lstStyle>
          <a:p>
            <a:pPr>
              <a:defRPr/>
            </a:pPr>
            <a:r>
              <a:rPr lang="fa-IR" smtClean="0"/>
              <a:t>علي اكبر حقدوست                                     </a:t>
            </a: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DF8462D1-7C4A-43A5-A101-4356541B13F3}" type="slidenum">
              <a:rPr lang="en-US"/>
              <a:pPr>
                <a:defRPr/>
              </a:pPr>
              <a:t>‹#›</a:t>
            </a:fld>
            <a:endParaRPr lang="en-US" dirty="0"/>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fld id="{7A98393D-1555-4FBE-9D69-D52E980F3883}" type="datetime1">
              <a:rPr lang="en-US" smtClean="0"/>
              <a:pPr>
                <a:defRPr/>
              </a:pPr>
              <a:t>2/5/2010</a:t>
            </a:fld>
            <a:endParaRPr lang="en-US"/>
          </a:p>
        </p:txBody>
      </p:sp>
      <p:sp>
        <p:nvSpPr>
          <p:cNvPr id="3" name="Footer Placeholder 2"/>
          <p:cNvSpPr>
            <a:spLocks noGrp="1"/>
          </p:cNvSpPr>
          <p:nvPr>
            <p:ph type="ftr" sz="quarter" idx="11"/>
          </p:nvPr>
        </p:nvSpPr>
        <p:spPr/>
        <p:txBody>
          <a:bodyPr/>
          <a:lstStyle>
            <a:lvl1pPr>
              <a:defRPr/>
            </a:lvl1pPr>
          </a:lstStyle>
          <a:p>
            <a:pPr>
              <a:defRPr/>
            </a:pPr>
            <a:r>
              <a:rPr lang="fa-IR" smtClean="0"/>
              <a:t>علي اكبر حقدوست                                     </a:t>
            </a:r>
            <a:endParaRPr lang="en-US"/>
          </a:p>
        </p:txBody>
      </p:sp>
      <p:sp>
        <p:nvSpPr>
          <p:cNvPr id="4" name="Slide Number Placeholder 3"/>
          <p:cNvSpPr>
            <a:spLocks noGrp="1"/>
          </p:cNvSpPr>
          <p:nvPr>
            <p:ph type="sldNum" sz="quarter" idx="12"/>
          </p:nvPr>
        </p:nvSpPr>
        <p:spPr/>
        <p:txBody>
          <a:bodyPr/>
          <a:lstStyle>
            <a:lvl1pPr>
              <a:defRPr/>
            </a:lvl1pPr>
          </a:lstStyle>
          <a:p>
            <a:pPr>
              <a:defRPr/>
            </a:pPr>
            <a:fld id="{70AEEBBB-BFED-48C5-9252-40D3EA69B37B}"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6" name="Rectangle 5"/>
          <p:cNvSpPr/>
          <p:nvPr/>
        </p:nvSpPr>
        <p:spPr bwMode="invGray">
          <a:xfrm>
            <a:off x="2855913" y="0"/>
            <a:ext cx="46037" cy="145415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Title 1"/>
          <p:cNvSpPr>
            <a:spLocks noGrp="1"/>
          </p:cNvSpPr>
          <p:nvPr>
            <p:ph type="title"/>
          </p:nvPr>
        </p:nvSpPr>
        <p:spPr>
          <a:xfrm>
            <a:off x="167838" y="152400"/>
            <a:ext cx="2523744" cy="978408"/>
          </a:xfrm>
        </p:spPr>
        <p:txBody>
          <a:bodyPr lIns="73152" bIns="0" anchor="b">
            <a:sp3d prstMaterial="matte"/>
          </a:bodyPr>
          <a:lstStyle>
            <a:lvl1pPr algn="l">
              <a:defRPr sz="2000" b="0"/>
            </a:lvl1pPr>
            <a:extLst/>
          </a:lstStyle>
          <a:p>
            <a:r>
              <a:rPr lang="en-US" smtClean="0"/>
              <a:t>Click to edit Master title style</a:t>
            </a:r>
            <a:endParaRPr lang="en-US"/>
          </a:p>
        </p:txBody>
      </p:sp>
      <p:sp>
        <p:nvSpPr>
          <p:cNvPr id="3" name="Content Placeholder 2"/>
          <p:cNvSpPr>
            <a:spLocks noGrp="1"/>
          </p:cNvSpPr>
          <p:nvPr>
            <p:ph idx="1"/>
          </p:nvPr>
        </p:nvSpPr>
        <p:spPr>
          <a:xfrm>
            <a:off x="3019377" y="1743133"/>
            <a:ext cx="5920641" cy="455888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67838" y="1730018"/>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smtClean="0"/>
              <a:t>Click to edit Master text styles</a:t>
            </a:r>
          </a:p>
        </p:txBody>
      </p:sp>
      <p:sp>
        <p:nvSpPr>
          <p:cNvPr id="7" name="Date Placeholder 4"/>
          <p:cNvSpPr>
            <a:spLocks noGrp="1"/>
          </p:cNvSpPr>
          <p:nvPr>
            <p:ph type="dt" sz="half" idx="10"/>
          </p:nvPr>
        </p:nvSpPr>
        <p:spPr/>
        <p:txBody>
          <a:bodyPr/>
          <a:lstStyle>
            <a:lvl1pPr>
              <a:defRPr/>
            </a:lvl1pPr>
          </a:lstStyle>
          <a:p>
            <a:pPr>
              <a:defRPr/>
            </a:pPr>
            <a:fld id="{1328C208-C26B-4F2C-B968-20CE4E69E493}" type="datetime1">
              <a:rPr lang="en-US" smtClean="0"/>
              <a:pPr>
                <a:defRPr/>
              </a:pPr>
              <a:t>2/5/2010</a:t>
            </a:fld>
            <a:endParaRPr lang="en-US"/>
          </a:p>
        </p:txBody>
      </p:sp>
      <p:sp>
        <p:nvSpPr>
          <p:cNvPr id="8" name="Footer Placeholder 5"/>
          <p:cNvSpPr>
            <a:spLocks noGrp="1"/>
          </p:cNvSpPr>
          <p:nvPr>
            <p:ph type="ftr" sz="quarter" idx="11"/>
          </p:nvPr>
        </p:nvSpPr>
        <p:spPr/>
        <p:txBody>
          <a:bodyPr/>
          <a:lstStyle>
            <a:lvl1pPr>
              <a:defRPr/>
            </a:lvl1pPr>
          </a:lstStyle>
          <a:p>
            <a:pPr>
              <a:defRPr/>
            </a:pPr>
            <a:r>
              <a:rPr lang="fa-IR" smtClean="0"/>
              <a:t>علي اكبر حقدوست                                     </a:t>
            </a:r>
            <a:endParaRPr lang="en-US"/>
          </a:p>
        </p:txBody>
      </p:sp>
      <p:sp>
        <p:nvSpPr>
          <p:cNvPr id="9" name="Slide Number Placeholder 6"/>
          <p:cNvSpPr>
            <a:spLocks noGrp="1"/>
          </p:cNvSpPr>
          <p:nvPr>
            <p:ph type="sldNum" sz="quarter" idx="12"/>
          </p:nvPr>
        </p:nvSpPr>
        <p:spPr/>
        <p:txBody>
          <a:bodyPr/>
          <a:lstStyle>
            <a:lvl1pPr>
              <a:defRPr/>
            </a:lvl1pPr>
          </a:lstStyle>
          <a:p>
            <a:pPr>
              <a:defRPr/>
            </a:pPr>
            <a:fld id="{154B1FAE-AE3A-4CF7-B738-63C2706A80D2}"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Ref idx="1001">
        <a:schemeClr val="bg2"/>
      </p:bgRef>
    </p:bg>
    <p:spTree>
      <p:nvGrpSpPr>
        <p:cNvPr id="1" name=""/>
        <p:cNvGrpSpPr/>
        <p:nvPr/>
      </p:nvGrpSpPr>
      <p:grpSpPr>
        <a:xfrm>
          <a:off x="0" y="0"/>
          <a:ext cx="0" cy="0"/>
          <a:chOff x="0" y="0"/>
          <a:chExt cx="0" cy="0"/>
        </a:xfrm>
      </p:grpSpPr>
      <p:sp>
        <p:nvSpPr>
          <p:cNvPr id="5" name="Rectangle 4"/>
          <p:cNvSpPr/>
          <p:nvPr/>
        </p:nvSpPr>
        <p:spPr>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6" name="Rectangle 5"/>
          <p:cNvSpPr/>
          <p:nvPr/>
        </p:nvSpPr>
        <p:spPr bwMode="invGray">
          <a:xfrm>
            <a:off x="2855913" y="0"/>
            <a:ext cx="46037" cy="6858000"/>
          </a:xfrm>
          <a:prstGeom prst="rect">
            <a:avLst/>
          </a:prstGeom>
          <a:solidFill>
            <a:srgbClr val="FFFFFF"/>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Title 1"/>
          <p:cNvSpPr>
            <a:spLocks noGrp="1"/>
          </p:cNvSpPr>
          <p:nvPr>
            <p:ph type="title"/>
          </p:nvPr>
        </p:nvSpPr>
        <p:spPr>
          <a:xfrm>
            <a:off x="164592" y="155448"/>
            <a:ext cx="2525150" cy="978408"/>
          </a:xfrm>
        </p:spPr>
        <p:txBody>
          <a:bodyPr lIns="73152" bIns="0" anchor="b">
            <a:sp3d prstMaterial="matte"/>
          </a:bodyPr>
          <a:lstStyle>
            <a:lvl1pPr algn="l">
              <a:defRPr sz="2000" b="0"/>
            </a:lvl1pPr>
            <a:extLst/>
          </a:lstStyle>
          <a:p>
            <a:r>
              <a:rPr lang="en-US" smtClean="0"/>
              <a:t>Click to edit Master title style</a:t>
            </a:r>
            <a:endParaRPr lang="en-US"/>
          </a:p>
        </p:txBody>
      </p:sp>
      <p:sp>
        <p:nvSpPr>
          <p:cNvPr id="3" name="Picture Placeholder 2"/>
          <p:cNvSpPr>
            <a:spLocks noGrp="1"/>
          </p:cNvSpPr>
          <p:nvPr>
            <p:ph type="pic" idx="1"/>
          </p:nvPr>
        </p:nvSpPr>
        <p:spPr>
          <a:xfrm>
            <a:off x="2903805" y="1484808"/>
            <a:ext cx="6247397" cy="5373192"/>
          </a:xfrm>
          <a:solidFill>
            <a:schemeClr val="bg2">
              <a:shade val="75000"/>
            </a:schemeClr>
          </a:solidFill>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extLst/>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164592" y="1728216"/>
            <a:ext cx="2468880" cy="45720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extLst/>
          </a:lstStyle>
          <a:p>
            <a:pPr lvl="0"/>
            <a:r>
              <a:rPr lang="en-US" smtClean="0"/>
              <a:t>Click to edit Master text styles</a:t>
            </a:r>
          </a:p>
        </p:txBody>
      </p:sp>
      <p:sp>
        <p:nvSpPr>
          <p:cNvPr id="7" name="Date Placeholder 4"/>
          <p:cNvSpPr>
            <a:spLocks noGrp="1"/>
          </p:cNvSpPr>
          <p:nvPr>
            <p:ph type="dt" sz="half" idx="10"/>
          </p:nvPr>
        </p:nvSpPr>
        <p:spPr>
          <a:xfrm>
            <a:off x="165100" y="1169988"/>
            <a:ext cx="2522538" cy="201612"/>
          </a:xfrm>
        </p:spPr>
        <p:txBody>
          <a:bodyPr/>
          <a:lstStyle>
            <a:lvl1pPr>
              <a:defRPr/>
            </a:lvl1pPr>
          </a:lstStyle>
          <a:p>
            <a:pPr>
              <a:defRPr/>
            </a:pPr>
            <a:fld id="{F765A4EF-1D4D-47E3-A52D-C0B0582284E5}" type="datetime1">
              <a:rPr lang="en-US" smtClean="0"/>
              <a:pPr>
                <a:defRPr/>
              </a:pPr>
              <a:t>2/5/2010</a:t>
            </a:fld>
            <a:endParaRPr lang="en-US" dirty="0"/>
          </a:p>
        </p:txBody>
      </p:sp>
      <p:sp>
        <p:nvSpPr>
          <p:cNvPr id="8" name="Footer Placeholder 5"/>
          <p:cNvSpPr>
            <a:spLocks noGrp="1"/>
          </p:cNvSpPr>
          <p:nvPr>
            <p:ph type="ftr" sz="quarter" idx="11"/>
          </p:nvPr>
        </p:nvSpPr>
        <p:spPr>
          <a:xfrm>
            <a:off x="3035300" y="1169988"/>
            <a:ext cx="5194300" cy="201612"/>
          </a:xfrm>
        </p:spPr>
        <p:txBody>
          <a:bodyPr/>
          <a:lstStyle>
            <a:lvl1pPr>
              <a:defRPr smtClean="0">
                <a:solidFill>
                  <a:schemeClr val="bg1">
                    <a:shade val="50000"/>
                  </a:schemeClr>
                </a:solidFill>
              </a:defRPr>
            </a:lvl1pPr>
          </a:lstStyle>
          <a:p>
            <a:pPr>
              <a:defRPr/>
            </a:pPr>
            <a:r>
              <a:rPr lang="fa-IR" smtClean="0"/>
              <a:t>علي اكبر حقدوست                                     </a:t>
            </a:r>
            <a:endParaRPr lang="en-US" dirty="0"/>
          </a:p>
        </p:txBody>
      </p:sp>
      <p:sp>
        <p:nvSpPr>
          <p:cNvPr id="9" name="Slide Number Placeholder 6"/>
          <p:cNvSpPr>
            <a:spLocks noGrp="1"/>
          </p:cNvSpPr>
          <p:nvPr>
            <p:ph type="sldNum" sz="quarter" idx="12"/>
          </p:nvPr>
        </p:nvSpPr>
        <p:spPr>
          <a:xfrm>
            <a:off x="8339138" y="1169988"/>
            <a:ext cx="733425" cy="201612"/>
          </a:xfrm>
        </p:spPr>
        <p:txBody>
          <a:bodyPr/>
          <a:lstStyle>
            <a:lvl1pPr>
              <a:defRPr/>
            </a:lvl1pPr>
          </a:lstStyle>
          <a:p>
            <a:pPr>
              <a:defRPr/>
            </a:pPr>
            <a:fld id="{0CFDAB93-D311-46FC-8136-FA0D19365F58}" type="slidenum">
              <a:rPr lang="en-US"/>
              <a:pPr>
                <a:defRPr/>
              </a:pPr>
              <a:t>‹#›</a:t>
            </a:fld>
            <a:endParaRPr lang="en-US"/>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090286A-F6F4-41C3-8622-4753B0943167}" type="datetime1">
              <a:rPr lang="en-US" smtClean="0"/>
              <a:pPr>
                <a:defRPr/>
              </a:pPr>
              <a:t>2/5/2010</a:t>
            </a:fld>
            <a:endParaRPr lang="en-US" dirty="0"/>
          </a:p>
        </p:txBody>
      </p:sp>
      <p:sp>
        <p:nvSpPr>
          <p:cNvPr id="5" name="Footer Placeholder 4"/>
          <p:cNvSpPr>
            <a:spLocks noGrp="1"/>
          </p:cNvSpPr>
          <p:nvPr>
            <p:ph type="ftr" sz="quarter" idx="11"/>
          </p:nvPr>
        </p:nvSpPr>
        <p:spPr/>
        <p:txBody>
          <a:bodyPr/>
          <a:lstStyle>
            <a:lvl1pPr>
              <a:defRPr/>
            </a:lvl1pPr>
          </a:lstStyle>
          <a:p>
            <a:pPr>
              <a:defRPr/>
            </a:pPr>
            <a:r>
              <a:rPr lang="fa-IR" smtClean="0"/>
              <a:t>علي اكبر حقدوست                                     </a:t>
            </a: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6D6DEA8-7823-4577-A40E-11E2FB0BBF88}"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4" name="Rectangle 3"/>
          <p:cNvSpPr/>
          <p:nvPr/>
        </p:nvSpPr>
        <p:spPr bwMode="invGray">
          <a:xfrm>
            <a:off x="6599238" y="0"/>
            <a:ext cx="46037" cy="6858000"/>
          </a:xfrm>
          <a:prstGeom prst="rect">
            <a:avLst/>
          </a:prstGeom>
          <a:solidFill>
            <a:srgbClr val="FFFFFF"/>
          </a:solidFill>
          <a:ln w="48000" cap="flat" cmpd="thickThin" algn="ctr">
            <a:noFill/>
            <a:prstDash val="solid"/>
          </a:ln>
          <a:effectLst>
            <a:outerShdw blurRad="31750" dist="10160" dir="108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5" name="Rectangle 4"/>
          <p:cNvSpPr/>
          <p:nvPr/>
        </p:nvSpPr>
        <p:spPr bwMode="ltGray">
          <a:xfrm>
            <a:off x="6648450" y="0"/>
            <a:ext cx="2514600" cy="6858000"/>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Vertical Title 1"/>
          <p:cNvSpPr>
            <a:spLocks noGrp="1"/>
          </p:cNvSpPr>
          <p:nvPr>
            <p:ph type="title" orient="vert"/>
          </p:nvPr>
        </p:nvSpPr>
        <p:spPr>
          <a:xfrm>
            <a:off x="6781800" y="274640"/>
            <a:ext cx="1905000" cy="5851525"/>
          </a:xfrm>
        </p:spPr>
        <p:txBody>
          <a:bodyPr vert="eaVert"/>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304800"/>
            <a:ext cx="60198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Date Placeholder 3"/>
          <p:cNvSpPr>
            <a:spLocks noGrp="1"/>
          </p:cNvSpPr>
          <p:nvPr>
            <p:ph type="dt" sz="half" idx="10"/>
          </p:nvPr>
        </p:nvSpPr>
        <p:spPr/>
        <p:txBody>
          <a:bodyPr/>
          <a:lstStyle>
            <a:lvl1pPr>
              <a:defRPr/>
            </a:lvl1pPr>
          </a:lstStyle>
          <a:p>
            <a:pPr>
              <a:defRPr/>
            </a:pPr>
            <a:fld id="{6AD77FF8-8432-4FF8-9698-76E39B3C043D}" type="datetime1">
              <a:rPr lang="en-US" smtClean="0"/>
              <a:pPr>
                <a:defRPr/>
              </a:pPr>
              <a:t>2/5/2010</a:t>
            </a:fld>
            <a:endParaRPr lang="en-US"/>
          </a:p>
        </p:txBody>
      </p:sp>
      <p:sp>
        <p:nvSpPr>
          <p:cNvPr id="7" name="Footer Placeholder 4"/>
          <p:cNvSpPr>
            <a:spLocks noGrp="1"/>
          </p:cNvSpPr>
          <p:nvPr>
            <p:ph type="ftr" sz="quarter" idx="11"/>
          </p:nvPr>
        </p:nvSpPr>
        <p:spPr>
          <a:xfrm>
            <a:off x="2640013" y="6376988"/>
            <a:ext cx="3836987" cy="365125"/>
          </a:xfrm>
        </p:spPr>
        <p:txBody>
          <a:bodyPr/>
          <a:lstStyle>
            <a:lvl1pPr>
              <a:defRPr/>
            </a:lvl1pPr>
          </a:lstStyle>
          <a:p>
            <a:pPr>
              <a:defRPr/>
            </a:pPr>
            <a:r>
              <a:rPr lang="fa-IR" smtClean="0"/>
              <a:t>علي اكبر حقدوست                                     </a:t>
            </a:r>
            <a:endParaRPr lang="en-US"/>
          </a:p>
        </p:txBody>
      </p:sp>
      <p:sp>
        <p:nvSpPr>
          <p:cNvPr id="8" name="Slide Number Placeholder 5"/>
          <p:cNvSpPr>
            <a:spLocks noGrp="1"/>
          </p:cNvSpPr>
          <p:nvPr>
            <p:ph type="sldNum" sz="quarter" idx="12"/>
          </p:nvPr>
        </p:nvSpPr>
        <p:spPr/>
        <p:txBody>
          <a:bodyPr/>
          <a:lstStyle>
            <a:lvl1pPr>
              <a:defRPr/>
            </a:lvl1pPr>
          </a:lstStyle>
          <a:p>
            <a:pPr>
              <a:defRPr/>
            </a:pPr>
            <a:fld id="{B39BC3DA-F26F-4D85-A866-16AA382561FF}" type="slidenum">
              <a:rPr lang="en-US"/>
              <a:pPr>
                <a:defRPr/>
              </a:pPr>
              <a:t>‹#›</a:t>
            </a:fld>
            <a:endParaRPr lang="en-US"/>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8382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228600" y="1676400"/>
            <a:ext cx="8686800" cy="4572000"/>
          </a:xfrm>
        </p:spPr>
        <p:txBody>
          <a:bodyPr/>
          <a:lstStyle/>
          <a:p>
            <a:endParaRPr lang="en-US"/>
          </a:p>
        </p:txBody>
      </p:sp>
      <p:sp>
        <p:nvSpPr>
          <p:cNvPr id="4" name="Footer Placeholder 3"/>
          <p:cNvSpPr>
            <a:spLocks noGrp="1"/>
          </p:cNvSpPr>
          <p:nvPr>
            <p:ph type="ftr" sz="quarter" idx="10"/>
          </p:nvPr>
        </p:nvSpPr>
        <p:spPr>
          <a:xfrm>
            <a:off x="5791200" y="6400800"/>
            <a:ext cx="2895600" cy="381000"/>
          </a:xfrm>
        </p:spPr>
        <p:txBody>
          <a:bodyPr/>
          <a:lstStyle>
            <a:lvl1pPr>
              <a:defRPr/>
            </a:lvl1pPr>
          </a:lstStyle>
          <a:p>
            <a:r>
              <a:rPr lang="fa-IR"/>
              <a:t>متغيرها</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bwMode="invGray">
          <a:xfrm>
            <a:off x="0" y="1436688"/>
            <a:ext cx="9144000" cy="44450"/>
          </a:xfrm>
          <a:prstGeom prst="rect">
            <a:avLst/>
          </a:prstGeom>
          <a:solidFill>
            <a:srgbClr val="FFFFFF"/>
          </a:solidFill>
          <a:ln w="48000" cap="flat" cmpd="thickThin" algn="ctr">
            <a:noFill/>
            <a:prstDash val="solid"/>
          </a:ln>
          <a:effectLst>
            <a:outerShdw blurRad="31750" dist="10160" dir="5400000" algn="tl" rotWithShape="0">
              <a:srgbClr val="000000">
                <a:alpha val="60000"/>
              </a:srgbClr>
            </a:outerShdw>
          </a:effectLst>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7" name="Rectangle 6"/>
          <p:cNvSpPr/>
          <p:nvPr/>
        </p:nvSpPr>
        <p:spPr bwMode="ltGray">
          <a:xfrm>
            <a:off x="0" y="0"/>
            <a:ext cx="9144000" cy="1433513"/>
          </a:xfrm>
          <a:prstGeom prst="rect">
            <a:avLst/>
          </a:prstGeom>
          <a:solidFill>
            <a:srgbClr val="000000"/>
          </a:solidFill>
          <a:ln w="48000" cap="flat" cmpd="thickThin" algn="ctr">
            <a:noFill/>
            <a:prstDash val="solid"/>
          </a:ln>
        </p:spPr>
        <p:style>
          <a:lnRef idx="2">
            <a:schemeClr val="accent1"/>
          </a:lnRef>
          <a:fillRef idx="1">
            <a:schemeClr val="accent1"/>
          </a:fillRef>
          <a:effectRef idx="0">
            <a:schemeClr val="accent1"/>
          </a:effectRef>
          <a:fontRef idx="minor">
            <a:schemeClr val="lt1"/>
          </a:fontRef>
        </p:style>
        <p:txBody>
          <a:bodyPr anchor="ctr"/>
          <a:lstStyle>
            <a:extLst/>
          </a:lstStyle>
          <a:p>
            <a:pPr algn="ctr" rtl="0" fontAlgn="auto">
              <a:spcBef>
                <a:spcPts val="0"/>
              </a:spcBef>
              <a:spcAft>
                <a:spcPts val="0"/>
              </a:spcAft>
              <a:defRPr/>
            </a:pPr>
            <a:endParaRPr lang="en-US"/>
          </a:p>
        </p:txBody>
      </p:sp>
      <p:sp>
        <p:nvSpPr>
          <p:cNvPr id="2" name="Title Placeholder 1"/>
          <p:cNvSpPr>
            <a:spLocks noGrp="1"/>
          </p:cNvSpPr>
          <p:nvPr>
            <p:ph type="title"/>
          </p:nvPr>
        </p:nvSpPr>
        <p:spPr>
          <a:xfrm>
            <a:off x="457200" y="152400"/>
            <a:ext cx="8229600" cy="1250950"/>
          </a:xfrm>
          <a:prstGeom prst="rect">
            <a:avLst/>
          </a:prstGeom>
        </p:spPr>
        <p:txBody>
          <a:bodyPr vert="horz" lIns="91440" rIns="45720" rtlCol="0" anchor="ctr">
            <a:normAutofit/>
            <a:scene3d>
              <a:camera prst="orthographicFront"/>
              <a:lightRig rig="threePt" dir="t">
                <a:rot lat="0" lon="0" rev="4800000"/>
              </a:lightRig>
            </a:scene3d>
            <a:sp3d prstMaterial="matte">
              <a:bevelT w="50800" h="10160"/>
            </a:sp3d>
          </a:bodyPr>
          <a:lstStyle>
            <a:extLst/>
          </a:lstStyle>
          <a:p>
            <a:r>
              <a:rPr lang="en-US" smtClean="0"/>
              <a:t>Click to edit Master title style</a:t>
            </a:r>
            <a:endParaRPr lang="en-US"/>
          </a:p>
        </p:txBody>
      </p:sp>
      <p:sp>
        <p:nvSpPr>
          <p:cNvPr id="1029" name="Text Placeholder 2"/>
          <p:cNvSpPr>
            <a:spLocks noGrp="1"/>
          </p:cNvSpPr>
          <p:nvPr>
            <p:ph type="body" idx="1"/>
          </p:nvPr>
        </p:nvSpPr>
        <p:spPr bwMode="auto">
          <a:xfrm>
            <a:off x="457200" y="1774825"/>
            <a:ext cx="8229600" cy="4625975"/>
          </a:xfrm>
          <a:prstGeom prst="rect">
            <a:avLst/>
          </a:prstGeom>
          <a:noFill/>
          <a:ln w="9525">
            <a:noFill/>
            <a:miter lim="800000"/>
            <a:headEnd/>
            <a:tailEnd/>
          </a:ln>
        </p:spPr>
        <p:txBody>
          <a:bodyPr vert="horz" wrap="square" lIns="54864" tIns="9144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477000"/>
            <a:ext cx="2133600" cy="274638"/>
          </a:xfrm>
          <a:prstGeom prst="rect">
            <a:avLst/>
          </a:prstGeom>
        </p:spPr>
        <p:txBody>
          <a:bodyPr vert="horz" lIns="109728" rIns="45720" bIns="0" rtlCol="0" anchor="b"/>
          <a:lstStyle>
            <a:lvl1pPr algn="l" rtl="0" eaLnBrk="1" fontAlgn="auto" latinLnBrk="0" hangingPunct="1">
              <a:spcBef>
                <a:spcPts val="0"/>
              </a:spcBef>
              <a:spcAft>
                <a:spcPts val="0"/>
              </a:spcAft>
              <a:defRPr kumimoji="0" sz="1200" smtClean="0">
                <a:solidFill>
                  <a:schemeClr val="tx1">
                    <a:tint val="95000"/>
                  </a:schemeClr>
                </a:solidFill>
                <a:latin typeface="+mn-lt"/>
                <a:cs typeface="+mn-cs"/>
              </a:defRPr>
            </a:lvl1pPr>
            <a:extLst/>
          </a:lstStyle>
          <a:p>
            <a:pPr>
              <a:defRPr/>
            </a:pPr>
            <a:fld id="{1CA6C782-50FC-4A4F-863E-79178C53F1A0}" type="datetime1">
              <a:rPr lang="en-US" smtClean="0"/>
              <a:pPr>
                <a:defRPr/>
              </a:pPr>
              <a:t>2/5/2010</a:t>
            </a:fld>
            <a:endParaRPr lang="en-US" dirty="0"/>
          </a:p>
        </p:txBody>
      </p:sp>
      <p:sp>
        <p:nvSpPr>
          <p:cNvPr id="5" name="Footer Placeholder 4"/>
          <p:cNvSpPr>
            <a:spLocks noGrp="1"/>
          </p:cNvSpPr>
          <p:nvPr>
            <p:ph type="ftr" sz="quarter" idx="3"/>
          </p:nvPr>
        </p:nvSpPr>
        <p:spPr>
          <a:xfrm>
            <a:off x="2640013" y="6477000"/>
            <a:ext cx="5508625" cy="274638"/>
          </a:xfrm>
          <a:prstGeom prst="rect">
            <a:avLst/>
          </a:prstGeom>
        </p:spPr>
        <p:txBody>
          <a:bodyPr vert="horz" lIns="45720" rIns="45720" bIns="0" rtlCol="0" anchor="b"/>
          <a:lstStyle>
            <a:lvl1pPr algn="l" rtl="0" eaLnBrk="1" fontAlgn="auto" latinLnBrk="0" hangingPunct="1">
              <a:spcBef>
                <a:spcPts val="0"/>
              </a:spcBef>
              <a:spcAft>
                <a:spcPts val="0"/>
              </a:spcAft>
              <a:defRPr kumimoji="0" sz="1200" smtClean="0">
                <a:solidFill>
                  <a:schemeClr val="tx1">
                    <a:tint val="95000"/>
                  </a:schemeClr>
                </a:solidFill>
                <a:latin typeface="+mn-lt"/>
                <a:cs typeface="+mn-cs"/>
              </a:defRPr>
            </a:lvl1pPr>
            <a:extLst/>
          </a:lstStyle>
          <a:p>
            <a:pPr>
              <a:defRPr/>
            </a:pPr>
            <a:r>
              <a:rPr lang="fa-IR" smtClean="0"/>
              <a:t>علي اكبر حقدوست                                     </a:t>
            </a:r>
            <a:endParaRPr lang="en-US" dirty="0"/>
          </a:p>
        </p:txBody>
      </p:sp>
      <p:sp>
        <p:nvSpPr>
          <p:cNvPr id="6" name="Slide Number Placeholder 5"/>
          <p:cNvSpPr>
            <a:spLocks noGrp="1"/>
          </p:cNvSpPr>
          <p:nvPr>
            <p:ph type="sldNum" sz="quarter" idx="4"/>
          </p:nvPr>
        </p:nvSpPr>
        <p:spPr>
          <a:xfrm>
            <a:off x="8204200" y="6477000"/>
            <a:ext cx="733425" cy="274638"/>
          </a:xfrm>
          <a:prstGeom prst="rect">
            <a:avLst/>
          </a:prstGeom>
        </p:spPr>
        <p:txBody>
          <a:bodyPr vert="horz" bIns="0" rtlCol="0" anchor="b"/>
          <a:lstStyle>
            <a:lvl1pPr algn="r" rtl="0" eaLnBrk="1" fontAlgn="auto" latinLnBrk="0" hangingPunct="1">
              <a:spcBef>
                <a:spcPts val="0"/>
              </a:spcBef>
              <a:spcAft>
                <a:spcPts val="0"/>
              </a:spcAft>
              <a:defRPr kumimoji="0" sz="1200" smtClean="0">
                <a:solidFill>
                  <a:schemeClr val="tx1">
                    <a:tint val="95000"/>
                  </a:schemeClr>
                </a:solidFill>
                <a:latin typeface="+mn-lt"/>
                <a:cs typeface="+mn-cs"/>
              </a:defRPr>
            </a:lvl1pPr>
            <a:extLst/>
          </a:lstStyle>
          <a:p>
            <a:pPr>
              <a:defRPr/>
            </a:pPr>
            <a:fld id="{AA41785E-274E-4C7B-A84D-F1D0EAC76C31}"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79" r:id="rId4"/>
    <p:sldLayoutId id="2147483680" r:id="rId5"/>
    <p:sldLayoutId id="2147483681" r:id="rId6"/>
    <p:sldLayoutId id="2147483686" r:id="rId7"/>
    <p:sldLayoutId id="2147483687" r:id="rId8"/>
    <p:sldLayoutId id="2147483688" r:id="rId9"/>
    <p:sldLayoutId id="2147483682" r:id="rId10"/>
    <p:sldLayoutId id="2147483689" r:id="rId11"/>
    <p:sldLayoutId id="2147483690" r:id="rId12"/>
  </p:sldLayoutIdLst>
  <p:timing>
    <p:tnLst>
      <p:par>
        <p:cTn id="1" dur="indefinite" restart="never" nodeType="tmRoot"/>
      </p:par>
    </p:tnLst>
  </p:timing>
  <p:hf hdr="0" dt="0"/>
  <p:txStyles>
    <p:titleStyle>
      <a:lvl1pPr algn="l" rtl="0" eaLnBrk="1" fontAlgn="base" hangingPunct="1">
        <a:spcBef>
          <a:spcPct val="0"/>
        </a:spcBef>
        <a:spcAft>
          <a:spcPct val="0"/>
        </a:spcAft>
        <a:defRPr sz="4500" b="1" kern="1200">
          <a:solidFill>
            <a:srgbClr val="FFC800"/>
          </a:solidFill>
          <a:latin typeface="+mj-lt"/>
          <a:ea typeface="+mj-ea"/>
          <a:cs typeface="+mj-cs"/>
        </a:defRPr>
      </a:lvl1pPr>
      <a:lvl2pPr algn="l" rtl="0" eaLnBrk="1" fontAlgn="base" hangingPunct="1">
        <a:spcBef>
          <a:spcPct val="0"/>
        </a:spcBef>
        <a:spcAft>
          <a:spcPct val="0"/>
        </a:spcAft>
        <a:defRPr sz="4500" b="1">
          <a:solidFill>
            <a:srgbClr val="FFC800"/>
          </a:solidFill>
          <a:latin typeface="Corbel" pitchFamily="34" charset="0"/>
        </a:defRPr>
      </a:lvl2pPr>
      <a:lvl3pPr algn="l" rtl="0" eaLnBrk="1" fontAlgn="base" hangingPunct="1">
        <a:spcBef>
          <a:spcPct val="0"/>
        </a:spcBef>
        <a:spcAft>
          <a:spcPct val="0"/>
        </a:spcAft>
        <a:defRPr sz="4500" b="1">
          <a:solidFill>
            <a:srgbClr val="FFC800"/>
          </a:solidFill>
          <a:latin typeface="Corbel" pitchFamily="34" charset="0"/>
        </a:defRPr>
      </a:lvl3pPr>
      <a:lvl4pPr algn="l" rtl="0" eaLnBrk="1" fontAlgn="base" hangingPunct="1">
        <a:spcBef>
          <a:spcPct val="0"/>
        </a:spcBef>
        <a:spcAft>
          <a:spcPct val="0"/>
        </a:spcAft>
        <a:defRPr sz="4500" b="1">
          <a:solidFill>
            <a:srgbClr val="FFC800"/>
          </a:solidFill>
          <a:latin typeface="Corbel" pitchFamily="34" charset="0"/>
        </a:defRPr>
      </a:lvl4pPr>
      <a:lvl5pPr algn="l" rtl="0" eaLnBrk="1" fontAlgn="base" hangingPunct="1">
        <a:spcBef>
          <a:spcPct val="0"/>
        </a:spcBef>
        <a:spcAft>
          <a:spcPct val="0"/>
        </a:spcAft>
        <a:defRPr sz="4500" b="1">
          <a:solidFill>
            <a:srgbClr val="FFC800"/>
          </a:solidFill>
          <a:latin typeface="Corbel" pitchFamily="34" charset="0"/>
        </a:defRPr>
      </a:lvl5pPr>
      <a:lvl6pPr marL="457200" algn="l" rtl="0" eaLnBrk="1" fontAlgn="base" hangingPunct="1">
        <a:spcBef>
          <a:spcPct val="0"/>
        </a:spcBef>
        <a:spcAft>
          <a:spcPct val="0"/>
        </a:spcAft>
        <a:defRPr sz="4500" b="1">
          <a:solidFill>
            <a:srgbClr val="FFC800"/>
          </a:solidFill>
          <a:latin typeface="Corbel" pitchFamily="34" charset="0"/>
        </a:defRPr>
      </a:lvl6pPr>
      <a:lvl7pPr marL="914400" algn="l" rtl="0" eaLnBrk="1" fontAlgn="base" hangingPunct="1">
        <a:spcBef>
          <a:spcPct val="0"/>
        </a:spcBef>
        <a:spcAft>
          <a:spcPct val="0"/>
        </a:spcAft>
        <a:defRPr sz="4500" b="1">
          <a:solidFill>
            <a:srgbClr val="FFC800"/>
          </a:solidFill>
          <a:latin typeface="Corbel" pitchFamily="34" charset="0"/>
        </a:defRPr>
      </a:lvl7pPr>
      <a:lvl8pPr marL="1371600" algn="l" rtl="0" eaLnBrk="1" fontAlgn="base" hangingPunct="1">
        <a:spcBef>
          <a:spcPct val="0"/>
        </a:spcBef>
        <a:spcAft>
          <a:spcPct val="0"/>
        </a:spcAft>
        <a:defRPr sz="4500" b="1">
          <a:solidFill>
            <a:srgbClr val="FFC800"/>
          </a:solidFill>
          <a:latin typeface="Corbel" pitchFamily="34" charset="0"/>
        </a:defRPr>
      </a:lvl8pPr>
      <a:lvl9pPr marL="1828800" algn="l" rtl="0" eaLnBrk="1" fontAlgn="base" hangingPunct="1">
        <a:spcBef>
          <a:spcPct val="0"/>
        </a:spcBef>
        <a:spcAft>
          <a:spcPct val="0"/>
        </a:spcAft>
        <a:defRPr sz="4500" b="1">
          <a:solidFill>
            <a:srgbClr val="FFC800"/>
          </a:solidFill>
          <a:latin typeface="Corbel" pitchFamily="34" charset="0"/>
        </a:defRPr>
      </a:lvl9pPr>
      <a:extLst/>
    </p:titleStyle>
    <p:bodyStyle>
      <a:lvl1pPr marL="438150" indent="-319088" algn="l" rtl="0" eaLnBrk="1" fontAlgn="base" hangingPunct="1">
        <a:spcBef>
          <a:spcPct val="0"/>
        </a:spcBef>
        <a:spcAft>
          <a:spcPct val="0"/>
        </a:spcAft>
        <a:buClr>
          <a:schemeClr val="accent1"/>
        </a:buClr>
        <a:buSzPct val="80000"/>
        <a:buFont typeface="Wingdings 2" pitchFamily="18" charset="2"/>
        <a:buChar char=""/>
        <a:defRPr sz="3200" kern="1200">
          <a:solidFill>
            <a:schemeClr val="tx1"/>
          </a:solidFill>
          <a:latin typeface="+mn-lt"/>
          <a:ea typeface="+mn-ea"/>
          <a:cs typeface="+mn-cs"/>
        </a:defRPr>
      </a:lvl1pPr>
      <a:lvl2pPr marL="730250" indent="-273050" algn="l" rtl="0" eaLnBrk="1" fontAlgn="base" hangingPunct="1">
        <a:spcBef>
          <a:spcPct val="20000"/>
        </a:spcBef>
        <a:spcAft>
          <a:spcPct val="0"/>
        </a:spcAft>
        <a:buClr>
          <a:schemeClr val="accent2"/>
        </a:buClr>
        <a:buSzPct val="90000"/>
        <a:buFont typeface="Wingdings" pitchFamily="2" charset="2"/>
        <a:buChar char=""/>
        <a:defRPr sz="2800" kern="1200">
          <a:solidFill>
            <a:schemeClr val="tx1"/>
          </a:solidFill>
          <a:latin typeface="+mn-lt"/>
          <a:ea typeface="+mn-ea"/>
          <a:cs typeface="+mn-cs"/>
        </a:defRPr>
      </a:lvl2pPr>
      <a:lvl3pPr marL="995363" indent="-228600" algn="l" rtl="0" eaLnBrk="1" fontAlgn="base" hangingPunct="1">
        <a:spcBef>
          <a:spcPct val="20000"/>
        </a:spcBef>
        <a:spcAft>
          <a:spcPct val="0"/>
        </a:spcAft>
        <a:buClr>
          <a:srgbClr val="E66C7D"/>
        </a:buClr>
        <a:buFont typeface="Arial" pitchFamily="34" charset="0"/>
        <a:buChar char="▪"/>
        <a:defRPr sz="2400" kern="1200">
          <a:solidFill>
            <a:schemeClr val="tx1"/>
          </a:solidFill>
          <a:latin typeface="+mn-lt"/>
          <a:ea typeface="+mn-ea"/>
          <a:cs typeface="+mn-cs"/>
        </a:defRPr>
      </a:lvl3pPr>
      <a:lvl4pPr marL="1216025" indent="-182563" algn="l" rtl="0" eaLnBrk="1" fontAlgn="base" hangingPunct="1">
        <a:spcBef>
          <a:spcPct val="20000"/>
        </a:spcBef>
        <a:spcAft>
          <a:spcPct val="0"/>
        </a:spcAft>
        <a:buClr>
          <a:srgbClr val="6BB76D"/>
        </a:buClr>
        <a:buFont typeface="Arial" pitchFamily="34" charset="0"/>
        <a:buChar char="▪"/>
        <a:defRPr sz="2000" kern="1200">
          <a:solidFill>
            <a:schemeClr val="tx1"/>
          </a:solidFill>
          <a:latin typeface="+mn-lt"/>
          <a:ea typeface="+mn-ea"/>
          <a:cs typeface="+mn-cs"/>
        </a:defRPr>
      </a:lvl4pPr>
      <a:lvl5pPr marL="1425575" indent="-182563" algn="l" rtl="0" eaLnBrk="1" fontAlgn="base" hangingPunct="1">
        <a:spcBef>
          <a:spcPct val="20000"/>
        </a:spcBef>
        <a:spcAft>
          <a:spcPct val="0"/>
        </a:spcAft>
        <a:buClr>
          <a:srgbClr val="E88651"/>
        </a:buClr>
        <a:buFont typeface="Wingdings 3" pitchFamily="18" charset="2"/>
        <a:buChar char=""/>
        <a:defRPr lang="en-US" sz="2000" kern="1200">
          <a:solidFill>
            <a:schemeClr val="tx1"/>
          </a:solidFill>
          <a:latin typeface="+mn-lt"/>
          <a:ea typeface="+mn-ea"/>
          <a:cs typeface="+mn-cs"/>
        </a:defRPr>
      </a:lvl5pPr>
      <a:lvl6pPr marL="1627632" indent="-182880" algn="l" rtl="0" eaLnBrk="1" latinLnBrk="0" hangingPunct="1">
        <a:spcBef>
          <a:spcPct val="20000"/>
        </a:spcBef>
        <a:buClr>
          <a:schemeClr val="accent6"/>
        </a:buClr>
        <a:buSzPct val="100000"/>
        <a:buFont typeface="Wingdings 2"/>
        <a:buChar char=""/>
        <a:defRPr kumimoji="0" sz="2000" kern="1200">
          <a:solidFill>
            <a:schemeClr val="tx1"/>
          </a:solidFill>
          <a:latin typeface="+mn-lt"/>
          <a:ea typeface="+mn-ea"/>
          <a:cs typeface="+mn-cs"/>
        </a:defRPr>
      </a:lvl6pPr>
      <a:lvl7pPr marL="1828800" indent="-182880" algn="l" rtl="0" eaLnBrk="1" latinLnBrk="0" hangingPunct="1">
        <a:spcBef>
          <a:spcPct val="20000"/>
        </a:spcBef>
        <a:buClr>
          <a:schemeClr val="accent1"/>
        </a:buClr>
        <a:buSzPct val="100000"/>
        <a:buFont typeface="Wingdings 2"/>
        <a:buChar char=""/>
        <a:defRPr kumimoji="0" sz="1800" kern="1200">
          <a:solidFill>
            <a:schemeClr val="tx1"/>
          </a:solidFill>
          <a:latin typeface="+mn-lt"/>
          <a:ea typeface="+mn-ea"/>
          <a:cs typeface="+mn-cs"/>
        </a:defRPr>
      </a:lvl7pPr>
      <a:lvl8pPr marL="2029968" indent="-182880" algn="l" rtl="0" eaLnBrk="1" latinLnBrk="0" hangingPunct="1">
        <a:spcBef>
          <a:spcPct val="20000"/>
        </a:spcBef>
        <a:buClr>
          <a:schemeClr val="accent2"/>
        </a:buClr>
        <a:buFont typeface="Wingdings 2" pitchFamily="18" charset="2"/>
        <a:buChar char=""/>
        <a:defRPr kumimoji="0" sz="1800" kern="1200">
          <a:solidFill>
            <a:schemeClr val="tx1"/>
          </a:solidFill>
          <a:latin typeface="+mn-lt"/>
          <a:ea typeface="+mn-ea"/>
          <a:cs typeface="+mn-cs"/>
        </a:defRPr>
      </a:lvl8pPr>
      <a:lvl9pPr marL="2231136" indent="-182880" algn="l" rtl="0" eaLnBrk="1" latinLnBrk="0" hangingPunct="1">
        <a:spcBef>
          <a:spcPct val="20000"/>
        </a:spcBef>
        <a:buClr>
          <a:schemeClr val="accent3"/>
        </a:buClr>
        <a:buFont typeface="Wingdings 2" pitchFamily="18" charset="2"/>
        <a:buChar char=""/>
        <a:defRPr kumimoji="0" sz="18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audio" Target="../media/audio1.wav"/><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audio" Target="../media/audio2.wav"/><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audio" Target="../media/audio3.wav"/><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audio" Target="../media/audio4.wav"/><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audio" Target="../media/audio5.wav"/><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audio" Target="../media/audio6.wav"/><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audio" Target="../media/audio7.wav"/><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audio" Target="../media/audio8.wav"/><Relationship Id="rId4" Type="http://schemas.openxmlformats.org/officeDocument/2006/relationships/image" Target="../media/image6.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audio" Target="../media/audio9.wav"/><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714620"/>
            <a:ext cx="8077200" cy="2314580"/>
          </a:xfrm>
        </p:spPr>
        <p:txBody>
          <a:bodyPr>
            <a:normAutofit/>
          </a:bodyPr>
          <a:lstStyle/>
          <a:p>
            <a:pPr algn="ctr" rtl="1" fontAlgn="auto">
              <a:spcAft>
                <a:spcPts val="0"/>
              </a:spcAft>
              <a:defRPr/>
            </a:pPr>
            <a:r>
              <a:rPr lang="fa-IR" sz="3600" b="0" u="sng" dirty="0" smtClean="0">
                <a:solidFill>
                  <a:schemeClr val="accent1">
                    <a:satMod val="150000"/>
                  </a:schemeClr>
                </a:solidFill>
                <a:effectLst>
                  <a:outerShdw blurRad="38100" dist="38100" dir="2700000" algn="tl">
                    <a:srgbClr val="000000">
                      <a:alpha val="43137"/>
                    </a:srgbClr>
                  </a:outerShdw>
                </a:effectLst>
              </a:rPr>
              <a:t>روش شناسي پژوهشهای کمی (</a:t>
            </a:r>
            <a:r>
              <a:rPr lang="en-US" sz="3600" b="0" u="sng" dirty="0" smtClean="0">
                <a:solidFill>
                  <a:schemeClr val="accent1">
                    <a:satMod val="150000"/>
                  </a:schemeClr>
                </a:solidFill>
                <a:effectLst>
                  <a:outerShdw blurRad="38100" dist="38100" dir="2700000" algn="tl">
                    <a:srgbClr val="000000">
                      <a:alpha val="43137"/>
                    </a:srgbClr>
                  </a:outerShdw>
                </a:effectLst>
              </a:rPr>
              <a:t>6</a:t>
            </a:r>
            <a:r>
              <a:rPr lang="fa-IR" sz="3600" b="0" u="sng" dirty="0" smtClean="0">
                <a:solidFill>
                  <a:schemeClr val="accent1">
                    <a:satMod val="150000"/>
                  </a:schemeClr>
                </a:solidFill>
                <a:effectLst>
                  <a:outerShdw blurRad="38100" dist="38100" dir="2700000" algn="tl">
                    <a:srgbClr val="000000">
                      <a:alpha val="43137"/>
                    </a:srgbClr>
                  </a:outerShdw>
                </a:effectLst>
              </a:rPr>
              <a:t>)</a:t>
            </a:r>
            <a:r>
              <a:rPr lang="fa-IR" sz="3600" u="sng" dirty="0" smtClean="0">
                <a:solidFill>
                  <a:schemeClr val="accent1">
                    <a:satMod val="150000"/>
                  </a:schemeClr>
                </a:solidFill>
                <a:effectLst>
                  <a:outerShdw blurRad="38100" dist="38100" dir="2700000" algn="tl">
                    <a:srgbClr val="000000">
                      <a:alpha val="43137"/>
                    </a:srgbClr>
                  </a:outerShdw>
                </a:effectLst>
              </a:rPr>
              <a:t/>
            </a:r>
            <a:br>
              <a:rPr lang="fa-IR" sz="3600" u="sng" dirty="0" smtClean="0">
                <a:solidFill>
                  <a:schemeClr val="accent1">
                    <a:satMod val="150000"/>
                  </a:schemeClr>
                </a:solidFill>
                <a:effectLst>
                  <a:outerShdw blurRad="38100" dist="38100" dir="2700000" algn="tl">
                    <a:srgbClr val="000000">
                      <a:alpha val="43137"/>
                    </a:srgbClr>
                  </a:outerShdw>
                </a:effectLst>
              </a:rPr>
            </a:br>
            <a:r>
              <a:rPr lang="fa-IR" sz="3600" dirty="0" smtClean="0">
                <a:solidFill>
                  <a:schemeClr val="accent1">
                    <a:satMod val="150000"/>
                  </a:schemeClr>
                </a:solidFill>
                <a:effectLst>
                  <a:outerShdw blurRad="38100" dist="38100" dir="2700000" algn="tl">
                    <a:srgbClr val="000000">
                      <a:alpha val="43137"/>
                    </a:srgbClr>
                  </a:outerShdw>
                </a:effectLst>
              </a:rPr>
              <a:t/>
            </a:r>
            <a:br>
              <a:rPr lang="fa-IR" sz="3600" dirty="0" smtClean="0">
                <a:solidFill>
                  <a:schemeClr val="accent1">
                    <a:satMod val="150000"/>
                  </a:schemeClr>
                </a:solidFill>
                <a:effectLst>
                  <a:outerShdw blurRad="38100" dist="38100" dir="2700000" algn="tl">
                    <a:srgbClr val="000000">
                      <a:alpha val="43137"/>
                    </a:srgbClr>
                  </a:outerShdw>
                </a:effectLst>
              </a:rPr>
            </a:br>
            <a:r>
              <a:rPr lang="fa-IR" sz="5400" dirty="0" smtClean="0">
                <a:solidFill>
                  <a:schemeClr val="accent1">
                    <a:satMod val="150000"/>
                  </a:schemeClr>
                </a:solidFill>
                <a:effectLst>
                  <a:outerShdw blurRad="38100" dist="38100" dir="2700000" algn="tl">
                    <a:srgbClr val="000000">
                      <a:alpha val="43137"/>
                    </a:srgbClr>
                  </a:outerShdw>
                </a:effectLst>
              </a:rPr>
              <a:t>متغیرها</a:t>
            </a:r>
            <a:endParaRPr lang="en-US" sz="3600" dirty="0">
              <a:solidFill>
                <a:schemeClr val="accent1">
                  <a:satMod val="150000"/>
                </a:schemeClr>
              </a:solidFill>
              <a:effectLst>
                <a:outerShdw blurRad="38100" dist="38100" dir="2700000" algn="tl">
                  <a:srgbClr val="000000">
                    <a:alpha val="43137"/>
                  </a:srgbClr>
                </a:outerShdw>
              </a:effectLst>
            </a:endParaRPr>
          </a:p>
        </p:txBody>
      </p:sp>
      <p:sp>
        <p:nvSpPr>
          <p:cNvPr id="9219" name="Subtitle 2"/>
          <p:cNvSpPr txBox="1">
            <a:spLocks/>
          </p:cNvSpPr>
          <p:nvPr/>
        </p:nvSpPr>
        <p:spPr bwMode="auto">
          <a:xfrm>
            <a:off x="3143250" y="5429250"/>
            <a:ext cx="5719763" cy="614363"/>
          </a:xfrm>
          <a:prstGeom prst="rect">
            <a:avLst/>
          </a:prstGeom>
          <a:noFill/>
          <a:ln w="9525">
            <a:noFill/>
            <a:miter lim="800000"/>
            <a:headEnd/>
            <a:tailEnd/>
          </a:ln>
        </p:spPr>
        <p:txBody>
          <a:bodyPr lIns="118872" tIns="0" rIns="45720" bIns="0" anchor="b"/>
          <a:lstStyle/>
          <a:p>
            <a:pPr>
              <a:buClr>
                <a:schemeClr val="accent1"/>
              </a:buClr>
              <a:buSzPct val="80000"/>
              <a:buFont typeface="Wingdings 2" pitchFamily="18" charset="2"/>
              <a:buNone/>
            </a:pPr>
            <a:r>
              <a:rPr lang="fa-IR" dirty="0" smtClean="0">
                <a:solidFill>
                  <a:srgbClr val="FFFFFF"/>
                </a:solidFill>
                <a:latin typeface="Corbel" pitchFamily="34" charset="0"/>
                <a:cs typeface="Tahoma" pitchFamily="34" charset="0"/>
              </a:rPr>
              <a:t>علي اكبر حقدوست، اپيدميولوژيست</a:t>
            </a:r>
            <a:endParaRPr lang="fa-IR" dirty="0">
              <a:solidFill>
                <a:srgbClr val="FFFFFF"/>
              </a:solidFill>
              <a:latin typeface="Corbel" pitchFamily="34" charset="0"/>
              <a:cs typeface="Tahoma" pitchFamily="34" charset="0"/>
            </a:endParaRPr>
          </a:p>
        </p:txBody>
      </p:sp>
      <p:sp>
        <p:nvSpPr>
          <p:cNvPr id="7" name="TextBox 6"/>
          <p:cNvSpPr txBox="1"/>
          <p:nvPr/>
        </p:nvSpPr>
        <p:spPr>
          <a:xfrm>
            <a:off x="2420357" y="428604"/>
            <a:ext cx="3805850" cy="461665"/>
          </a:xfrm>
          <a:prstGeom prst="rect">
            <a:avLst/>
          </a:prstGeom>
          <a:solidFill>
            <a:schemeClr val="tx2">
              <a:lumMod val="25000"/>
            </a:schemeClr>
          </a:solidFill>
          <a:ln>
            <a:noFill/>
          </a:ln>
          <a:scene3d>
            <a:camera prst="orthographicFront"/>
            <a:lightRig rig="threePt" dir="t"/>
          </a:scene3d>
          <a:sp3d>
            <a:bevelT/>
          </a:sp3d>
        </p:spPr>
        <p:txBody>
          <a:bodyPr wrap="none">
            <a:spAutoFit/>
            <a:scene3d>
              <a:camera prst="orthographicFront"/>
              <a:lightRig rig="soft" dir="t">
                <a:rot lat="0" lon="0" rev="10800000"/>
              </a:lightRig>
            </a:scene3d>
            <a:sp3d>
              <a:bevelT w="27940" h="12700"/>
              <a:contourClr>
                <a:srgbClr val="DDDDDD"/>
              </a:contourClr>
            </a:sp3d>
          </a:bodyPr>
          <a:lstStyle/>
          <a:p>
            <a:pPr algn="l" rtl="0" fontAlgn="auto">
              <a:spcBef>
                <a:spcPts val="0"/>
              </a:spcBef>
              <a:spcAft>
                <a:spcPts val="0"/>
              </a:spcAft>
              <a:defRPr/>
            </a:pPr>
            <a:r>
              <a:rPr lang="fa-IR" sz="2400" spc="-150" dirty="0">
                <a:ln w="11430"/>
                <a:solidFill>
                  <a:srgbClr val="F8F8F8"/>
                </a:solidFill>
                <a:effectLst>
                  <a:glow rad="101600">
                    <a:schemeClr val="tx1">
                      <a:lumMod val="65000"/>
                      <a:alpha val="60000"/>
                    </a:schemeClr>
                  </a:glow>
                </a:effectLst>
                <a:latin typeface="+mn-lt"/>
                <a:cs typeface="Zar" pitchFamily="2" charset="-78"/>
              </a:rPr>
              <a:t>بنام او </a:t>
            </a:r>
            <a:r>
              <a:rPr lang="fa-IR" sz="2400" spc="-150" dirty="0" err="1">
                <a:ln w="11430"/>
                <a:solidFill>
                  <a:srgbClr val="F8F8F8"/>
                </a:solidFill>
                <a:effectLst>
                  <a:glow rad="101600">
                    <a:schemeClr val="tx1">
                      <a:lumMod val="65000"/>
                      <a:alpha val="60000"/>
                    </a:schemeClr>
                  </a:glow>
                </a:effectLst>
                <a:latin typeface="+mn-lt"/>
                <a:cs typeface="Zar" pitchFamily="2" charset="-78"/>
              </a:rPr>
              <a:t>كه</a:t>
            </a:r>
            <a:r>
              <a:rPr lang="fa-IR" sz="2400" spc="-150" dirty="0">
                <a:ln w="11430"/>
                <a:solidFill>
                  <a:srgbClr val="F8F8F8"/>
                </a:solidFill>
                <a:effectLst>
                  <a:glow rad="101600">
                    <a:schemeClr val="tx1">
                      <a:lumMod val="65000"/>
                      <a:alpha val="60000"/>
                    </a:schemeClr>
                  </a:glow>
                </a:effectLst>
                <a:latin typeface="+mn-lt"/>
                <a:cs typeface="Zar" pitchFamily="2" charset="-78"/>
              </a:rPr>
              <a:t> آگاه بر هر نهان است و دانا بر هر </a:t>
            </a:r>
            <a:r>
              <a:rPr lang="fa-IR" sz="2400" spc="-150" dirty="0" err="1">
                <a:ln w="11430"/>
                <a:solidFill>
                  <a:srgbClr val="F8F8F8"/>
                </a:solidFill>
                <a:effectLst>
                  <a:glow rad="101600">
                    <a:schemeClr val="tx1">
                      <a:lumMod val="65000"/>
                      <a:alpha val="60000"/>
                    </a:schemeClr>
                  </a:glow>
                </a:effectLst>
                <a:latin typeface="+mn-lt"/>
                <a:cs typeface="Zar" pitchFamily="2" charset="-78"/>
              </a:rPr>
              <a:t>حقيقت</a:t>
            </a:r>
            <a:endParaRPr lang="en-US" sz="2400" spc="-150" dirty="0">
              <a:ln w="11430"/>
              <a:solidFill>
                <a:srgbClr val="F8F8F8"/>
              </a:solidFill>
              <a:effectLst>
                <a:glow rad="101600">
                  <a:schemeClr val="tx1">
                    <a:lumMod val="65000"/>
                    <a:alpha val="60000"/>
                  </a:schemeClr>
                </a:glow>
              </a:effectLst>
              <a:latin typeface="+mn-lt"/>
              <a:cs typeface="Zar" pitchFamily="2" charset="-78"/>
            </a:endParaRPr>
          </a:p>
        </p:txBody>
      </p:sp>
      <p:pic>
        <p:nvPicPr>
          <p:cNvPr id="9221" name="Picture 7" descr="kerman logo.gif"/>
          <p:cNvPicPr>
            <a:picLocks noChangeAspect="1"/>
          </p:cNvPicPr>
          <p:nvPr/>
        </p:nvPicPr>
        <p:blipFill>
          <a:blip r:embed="rId4"/>
          <a:srcRect/>
          <a:stretch>
            <a:fillRect/>
          </a:stretch>
        </p:blipFill>
        <p:spPr bwMode="auto">
          <a:xfrm>
            <a:off x="3571875" y="1000125"/>
            <a:ext cx="1716088" cy="1285875"/>
          </a:xfrm>
          <a:prstGeom prst="rect">
            <a:avLst/>
          </a:prstGeom>
          <a:noFill/>
          <a:ln w="9525">
            <a:noFill/>
            <a:miter lim="800000"/>
            <a:headEnd/>
            <a:tailEnd/>
          </a:ln>
        </p:spPr>
      </p:pic>
      <p:sp>
        <p:nvSpPr>
          <p:cNvPr id="9222" name="Rectangle 9"/>
          <p:cNvSpPr>
            <a:spLocks noChangeArrowheads="1"/>
          </p:cNvSpPr>
          <p:nvPr/>
        </p:nvSpPr>
        <p:spPr bwMode="auto">
          <a:xfrm>
            <a:off x="3467100" y="2143125"/>
            <a:ext cx="1857375" cy="261938"/>
          </a:xfrm>
          <a:prstGeom prst="rect">
            <a:avLst/>
          </a:prstGeom>
          <a:noFill/>
          <a:ln w="9525">
            <a:noFill/>
            <a:miter lim="800000"/>
            <a:headEnd/>
            <a:tailEnd/>
          </a:ln>
        </p:spPr>
        <p:txBody>
          <a:bodyPr wrap="none">
            <a:spAutoFit/>
          </a:bodyPr>
          <a:lstStyle/>
          <a:p>
            <a:pPr algn="l" rtl="0"/>
            <a:r>
              <a:rPr lang="fa-IR" sz="1100">
                <a:solidFill>
                  <a:srgbClr val="FFFFFF"/>
                </a:solidFill>
                <a:latin typeface="Corbel" pitchFamily="34" charset="0"/>
                <a:cs typeface="Tahoma" pitchFamily="34" charset="0"/>
              </a:rPr>
              <a:t>دانشگاه علوم پزشكي كرمان</a:t>
            </a:r>
          </a:p>
        </p:txBody>
      </p:sp>
      <p:pic>
        <p:nvPicPr>
          <p:cNvPr id="8" name="~PP896.WAV">
            <a:hlinkClick r:id="" action="ppaction://media"/>
          </p:cNvPr>
          <p:cNvPicPr>
            <a:picLocks noRot="1" noChangeAspect="1"/>
          </p:cNvPicPr>
          <p:nvPr>
            <a:wavAudioFile r:embed="rId1" name="~PP896.WAV"/>
          </p:nvPr>
        </p:nvPicPr>
        <p:blipFill>
          <a:blip r:embed="rId5"/>
          <a:stretch>
            <a:fillRect/>
          </a:stretch>
        </p:blipFill>
        <p:spPr>
          <a:xfrm>
            <a:off x="8639175" y="6353175"/>
            <a:ext cx="304800" cy="304800"/>
          </a:xfrm>
          <a:prstGeom prst="rect">
            <a:avLst/>
          </a:prstGeom>
        </p:spPr>
      </p:pic>
    </p:spTree>
  </p:cSld>
  <p:clrMapOvr>
    <a:masterClrMapping/>
  </p:clrMapOvr>
  <p:transition advTm="1104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r>
              <a:rPr lang="fa-IR" dirty="0"/>
              <a:t>تعريف متغير</a:t>
            </a:r>
            <a:endParaRPr lang="en-US" dirty="0"/>
          </a:p>
        </p:txBody>
      </p:sp>
      <p:sp>
        <p:nvSpPr>
          <p:cNvPr id="14339" name="Rectangle 3"/>
          <p:cNvSpPr>
            <a:spLocks noGrp="1" noChangeArrowheads="1"/>
          </p:cNvSpPr>
          <p:nvPr>
            <p:ph type="body" idx="1"/>
          </p:nvPr>
        </p:nvSpPr>
        <p:spPr>
          <a:xfrm>
            <a:off x="214282" y="1774825"/>
            <a:ext cx="8715436" cy="4625975"/>
          </a:xfrm>
        </p:spPr>
        <p:txBody>
          <a:bodyPr/>
          <a:lstStyle/>
          <a:p>
            <a:pPr algn="ctr">
              <a:buNone/>
            </a:pPr>
            <a:r>
              <a:rPr lang="fa-IR" b="1" dirty="0">
                <a:solidFill>
                  <a:srgbClr val="FF0000"/>
                </a:solidFill>
                <a:effectLst>
                  <a:outerShdw blurRad="38100" dist="38100" dir="2700000" algn="tl">
                    <a:srgbClr val="000000">
                      <a:alpha val="43137"/>
                    </a:srgbClr>
                  </a:outerShdw>
                </a:effectLst>
              </a:rPr>
              <a:t>متغير فاكتوري است كه در يك مطالعه مي تواند تغيير نمايد</a:t>
            </a:r>
          </a:p>
          <a:p>
            <a:pPr lvl="1">
              <a:buNone/>
            </a:pPr>
            <a:endParaRPr lang="fa-IR" sz="1400" dirty="0" smtClean="0"/>
          </a:p>
          <a:p>
            <a:pPr lvl="1">
              <a:buNone/>
            </a:pPr>
            <a:r>
              <a:rPr lang="fa-IR" dirty="0" smtClean="0"/>
              <a:t>مثال</a:t>
            </a:r>
            <a:endParaRPr lang="fa-IR" dirty="0"/>
          </a:p>
          <a:p>
            <a:pPr lvl="2" indent="-995363">
              <a:buNone/>
            </a:pPr>
            <a:r>
              <a:rPr lang="fa-IR" sz="3200" dirty="0" smtClean="0">
                <a:solidFill>
                  <a:srgbClr val="FF0000"/>
                </a:solidFill>
                <a:effectLst>
                  <a:outerShdw blurRad="38100" dist="38100" dir="2700000" algn="tl">
                    <a:srgbClr val="000000">
                      <a:alpha val="43137"/>
                    </a:srgbClr>
                  </a:outerShdw>
                </a:effectLst>
              </a:rPr>
              <a:t>بررسي شیوع دیابت در مردم </a:t>
            </a:r>
            <a:r>
              <a:rPr lang="fa-IR" sz="3200" dirty="0">
                <a:solidFill>
                  <a:srgbClr val="FF0000"/>
                </a:solidFill>
                <a:effectLst>
                  <a:outerShdw blurRad="38100" dist="38100" dir="2700000" algn="tl">
                    <a:srgbClr val="000000">
                      <a:alpha val="43137"/>
                    </a:srgbClr>
                  </a:outerShdw>
                </a:effectLst>
              </a:rPr>
              <a:t>شهر </a:t>
            </a:r>
            <a:r>
              <a:rPr lang="fa-IR" sz="3200" dirty="0" smtClean="0">
                <a:solidFill>
                  <a:srgbClr val="FF0000"/>
                </a:solidFill>
                <a:effectLst>
                  <a:outerShdw blurRad="38100" dist="38100" dir="2700000" algn="tl">
                    <a:srgbClr val="000000">
                      <a:alpha val="43137"/>
                    </a:srgbClr>
                  </a:outerShdw>
                </a:effectLst>
              </a:rPr>
              <a:t>كرمان در سال 1388</a:t>
            </a:r>
          </a:p>
          <a:p>
            <a:pPr marL="177800" lvl="2" indent="0">
              <a:buNone/>
            </a:pPr>
            <a:r>
              <a:rPr lang="fa-IR" sz="2800" dirty="0" smtClean="0"/>
              <a:t>در این مطالعه محل </a:t>
            </a:r>
            <a:r>
              <a:rPr lang="fa-IR" sz="2800" dirty="0"/>
              <a:t>سكونت (سكونت در كرمان و يا خارج از آن) يك </a:t>
            </a:r>
            <a:r>
              <a:rPr lang="fa-IR" sz="2800" dirty="0" smtClean="0"/>
              <a:t>متغير نیست چراکه شرط ورود به مطالعه، کرمانی بودن است. ولی در عوض ممکن است مدت زمان سکونت در شهر کرمان متغیر باشد. اگر مثلا شرط ورود به مطالعه اقامت در شهر کرمان حداقل به مدت 5 سال تعریف شود، همه نمونه های انتخابی باید این شرط را داشته باشند ولی قطعاً مدت اقامت همه نمونه ها برابر نخواهد بود و از یک نمونه به نمونه دیگر تغییر می کند.</a:t>
            </a:r>
            <a:endParaRPr lang="en-US" sz="2800" dirty="0"/>
          </a:p>
        </p:txBody>
      </p:sp>
      <p:sp>
        <p:nvSpPr>
          <p:cNvPr id="5" name="Footer Placeholder 3"/>
          <p:cNvSpPr>
            <a:spLocks noGrp="1"/>
          </p:cNvSpPr>
          <p:nvPr>
            <p:ph type="ftr" sz="quarter" idx="11"/>
          </p:nvPr>
        </p:nvSpPr>
        <p:spPr>
          <a:xfrm>
            <a:off x="1714500" y="6477000"/>
            <a:ext cx="5576888" cy="274638"/>
          </a:xfrm>
        </p:spPr>
        <p:txBody>
          <a:bodyPr/>
          <a:lstStyle/>
          <a:p>
            <a:pPr>
              <a:defRPr/>
            </a:pPr>
            <a:r>
              <a:rPr lang="fa-IR" dirty="0" smtClean="0"/>
              <a:t>علي اكبر حقدوست                                     </a:t>
            </a:r>
            <a:endParaRPr lang="en-US" dirty="0"/>
          </a:p>
        </p:txBody>
      </p:sp>
      <p:pic>
        <p:nvPicPr>
          <p:cNvPr id="6" name="~PP4061.WAV">
            <a:hlinkClick r:id="" action="ppaction://media"/>
          </p:cNvPr>
          <p:cNvPicPr>
            <a:picLocks noRot="1" noChangeAspect="1"/>
          </p:cNvPicPr>
          <p:nvPr>
            <a:wavAudioFile r:embed="rId1" name="~PP4061.WAV"/>
          </p:nvPr>
        </p:nvPicPr>
        <p:blipFill>
          <a:blip r:embed="rId4"/>
          <a:stretch>
            <a:fillRect/>
          </a:stretch>
        </p:blipFill>
        <p:spPr>
          <a:xfrm>
            <a:off x="8639175" y="6353175"/>
            <a:ext cx="304800" cy="304800"/>
          </a:xfrm>
          <a:prstGeom prst="rect">
            <a:avLst/>
          </a:prstGeom>
        </p:spPr>
      </p:pic>
    </p:spTree>
  </p:cSld>
  <p:clrMapOvr>
    <a:masterClrMapping/>
  </p:clrMapOvr>
  <p:transition advTm="4406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جایگاه متغیرها در تحقیق</a:t>
            </a:r>
            <a:endParaRPr lang="en-US" dirty="0"/>
          </a:p>
        </p:txBody>
      </p:sp>
      <p:sp>
        <p:nvSpPr>
          <p:cNvPr id="3" name="Content Placeholder 2"/>
          <p:cNvSpPr>
            <a:spLocks noGrp="1"/>
          </p:cNvSpPr>
          <p:nvPr>
            <p:ph idx="1"/>
          </p:nvPr>
        </p:nvSpPr>
        <p:spPr/>
        <p:txBody>
          <a:bodyPr/>
          <a:lstStyle/>
          <a:p>
            <a:r>
              <a:rPr lang="fa-IR" dirty="0" smtClean="0"/>
              <a:t>بعد از تعیین اهداف؛ و نوشتن فرضیات و سوالات، باید سعی شود به دقت متغیرهای تحقیق تبیین شود. اندازه گیری متغیرها برای رسیدن به اهداف تحقیق الزامی است. به این معنی که بررسی فرضیات و سوالات تحقیق فقط در صورت اندازه گیری دقیق متغیرها مهیا می شود.</a:t>
            </a:r>
          </a:p>
          <a:p>
            <a:endParaRPr lang="fa-IR" dirty="0" smtClean="0"/>
          </a:p>
          <a:p>
            <a:r>
              <a:rPr lang="fa-IR" dirty="0" smtClean="0"/>
              <a:t>بعد از تعیین متغیرها باید مشخصات آنها را نیز به دقت بیان نماییم. این مشخصات شامل، نوع، نقش، مقیاس، واحد، تعریف علمی و تعریف عملیاتی می باشد.</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3</a:t>
            </a:fld>
            <a:endParaRPr lang="en-US"/>
          </a:p>
        </p:txBody>
      </p:sp>
      <p:pic>
        <p:nvPicPr>
          <p:cNvPr id="6" name="~PP335.WAV">
            <a:hlinkClick r:id="" action="ppaction://media"/>
          </p:cNvPr>
          <p:cNvPicPr>
            <a:picLocks noRot="1" noChangeAspect="1"/>
          </p:cNvPicPr>
          <p:nvPr>
            <a:wavAudioFile r:embed="rId1" name="~PP335.WAV"/>
          </p:nvPr>
        </p:nvPicPr>
        <p:blipFill>
          <a:blip r:embed="rId4"/>
          <a:stretch>
            <a:fillRect/>
          </a:stretch>
        </p:blipFill>
        <p:spPr>
          <a:xfrm>
            <a:off x="8639175" y="6353175"/>
            <a:ext cx="304800" cy="304800"/>
          </a:xfrm>
          <a:prstGeom prst="rect">
            <a:avLst/>
          </a:prstGeom>
        </p:spPr>
      </p:pic>
    </p:spTree>
  </p:cSld>
  <p:clrMapOvr>
    <a:masterClrMapping/>
  </p:clrMapOvr>
  <p:transition advTm="3715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p:txBody>
          <a:bodyPr/>
          <a:lstStyle/>
          <a:p>
            <a:r>
              <a:rPr lang="fa-IR" dirty="0"/>
              <a:t>انواع </a:t>
            </a:r>
            <a:r>
              <a:rPr lang="fa-IR" dirty="0" smtClean="0"/>
              <a:t>متغيرها</a:t>
            </a:r>
            <a:endParaRPr lang="en-US" dirty="0"/>
          </a:p>
        </p:txBody>
      </p:sp>
      <p:sp>
        <p:nvSpPr>
          <p:cNvPr id="106499" name="Rectangle 3"/>
          <p:cNvSpPr>
            <a:spLocks noGrp="1" noChangeArrowheads="1"/>
          </p:cNvSpPr>
          <p:nvPr>
            <p:ph type="body" idx="1"/>
          </p:nvPr>
        </p:nvSpPr>
        <p:spPr>
          <a:xfrm>
            <a:off x="0" y="1500174"/>
            <a:ext cx="9144000" cy="4572000"/>
          </a:xfrm>
        </p:spPr>
        <p:txBody>
          <a:bodyPr/>
          <a:lstStyle/>
          <a:p>
            <a:pPr>
              <a:lnSpc>
                <a:spcPct val="90000"/>
              </a:lnSpc>
            </a:pPr>
            <a:r>
              <a:rPr lang="fa-IR" b="1" dirty="0"/>
              <a:t>كمي 	</a:t>
            </a:r>
            <a:r>
              <a:rPr lang="en-US" b="1" dirty="0"/>
              <a:t>quantitative</a:t>
            </a:r>
            <a:endParaRPr lang="fa-IR" b="1" dirty="0"/>
          </a:p>
          <a:p>
            <a:pPr lvl="1">
              <a:lnSpc>
                <a:spcPct val="90000"/>
              </a:lnSpc>
            </a:pPr>
            <a:r>
              <a:rPr lang="fa-IR" dirty="0" smtClean="0">
                <a:solidFill>
                  <a:srgbClr val="FF0000"/>
                </a:solidFill>
                <a:effectLst>
                  <a:outerShdw blurRad="38100" dist="38100" dir="2700000" algn="tl">
                    <a:srgbClr val="000000">
                      <a:alpha val="43137"/>
                    </a:srgbClr>
                  </a:outerShdw>
                </a:effectLst>
              </a:rPr>
              <a:t>نسبتي (</a:t>
            </a:r>
            <a:r>
              <a:rPr lang="en-US" dirty="0" smtClean="0">
                <a:solidFill>
                  <a:srgbClr val="FF0000"/>
                </a:solidFill>
                <a:effectLst>
                  <a:outerShdw blurRad="38100" dist="38100" dir="2700000" algn="tl">
                    <a:srgbClr val="000000">
                      <a:alpha val="43137"/>
                    </a:srgbClr>
                  </a:outerShdw>
                </a:effectLst>
              </a:rPr>
              <a:t>ratio</a:t>
            </a:r>
            <a:r>
              <a:rPr lang="fa-IR" dirty="0" smtClean="0">
                <a:solidFill>
                  <a:srgbClr val="FF0000"/>
                </a:solidFill>
                <a:effectLst>
                  <a:outerShdw blurRad="38100" dist="38100" dir="2700000" algn="tl">
                    <a:srgbClr val="000000">
                      <a:alpha val="43137"/>
                    </a:srgbClr>
                  </a:outerShdw>
                </a:effectLst>
              </a:rPr>
              <a:t>): </a:t>
            </a:r>
            <a:r>
              <a:rPr lang="fa-IR" dirty="0" smtClean="0"/>
              <a:t>صفر واقعی دارند و فواصل بین مقادیر برابر است مانند قد و وزن</a:t>
            </a:r>
          </a:p>
          <a:p>
            <a:pPr lvl="1">
              <a:lnSpc>
                <a:spcPct val="90000"/>
              </a:lnSpc>
            </a:pPr>
            <a:r>
              <a:rPr lang="fa-IR" dirty="0" smtClean="0">
                <a:solidFill>
                  <a:srgbClr val="FF0000"/>
                </a:solidFill>
                <a:effectLst>
                  <a:outerShdw blurRad="38100" dist="38100" dir="2700000" algn="tl">
                    <a:srgbClr val="000000">
                      <a:alpha val="43137"/>
                    </a:srgbClr>
                  </a:outerShdw>
                </a:effectLst>
              </a:rPr>
              <a:t>فاصله اي (</a:t>
            </a:r>
            <a:r>
              <a:rPr lang="en-US" dirty="0" smtClean="0">
                <a:solidFill>
                  <a:srgbClr val="FF0000"/>
                </a:solidFill>
                <a:effectLst>
                  <a:outerShdw blurRad="38100" dist="38100" dir="2700000" algn="tl">
                    <a:srgbClr val="000000">
                      <a:alpha val="43137"/>
                    </a:srgbClr>
                  </a:outerShdw>
                </a:effectLst>
              </a:rPr>
              <a:t>interval</a:t>
            </a:r>
            <a:r>
              <a:rPr lang="fa-IR" dirty="0" smtClean="0">
                <a:solidFill>
                  <a:srgbClr val="FF0000"/>
                </a:solidFill>
                <a:effectLst>
                  <a:outerShdw blurRad="38100" dist="38100" dir="2700000" algn="tl">
                    <a:srgbClr val="000000">
                      <a:alpha val="43137"/>
                    </a:srgbClr>
                  </a:outerShdw>
                </a:effectLst>
              </a:rPr>
              <a:t>): </a:t>
            </a:r>
            <a:r>
              <a:rPr lang="fa-IR" dirty="0" smtClean="0"/>
              <a:t>صفر قراردادی دارند و لذا مقدار منفی نیز می پذیرند ولی فاصله بین مقادیر برابر است مانند درجه حرارت به سانتیگراد و ارتفاع از سطح دریا</a:t>
            </a:r>
          </a:p>
          <a:p>
            <a:pPr lvl="1">
              <a:lnSpc>
                <a:spcPct val="90000"/>
              </a:lnSpc>
            </a:pPr>
            <a:r>
              <a:rPr lang="fa-IR" dirty="0" smtClean="0">
                <a:solidFill>
                  <a:srgbClr val="FF0000"/>
                </a:solidFill>
                <a:effectLst>
                  <a:outerShdw blurRad="38100" dist="38100" dir="2700000" algn="tl">
                    <a:srgbClr val="000000">
                      <a:alpha val="43137"/>
                    </a:srgbClr>
                  </a:outerShdw>
                </a:effectLst>
              </a:rPr>
              <a:t>رتبه اي (</a:t>
            </a:r>
            <a:r>
              <a:rPr lang="en-US" dirty="0" smtClean="0">
                <a:solidFill>
                  <a:srgbClr val="FF0000"/>
                </a:solidFill>
                <a:effectLst>
                  <a:outerShdw blurRad="38100" dist="38100" dir="2700000" algn="tl">
                    <a:srgbClr val="000000">
                      <a:alpha val="43137"/>
                    </a:srgbClr>
                  </a:outerShdw>
                </a:effectLst>
              </a:rPr>
              <a:t>ordinal</a:t>
            </a:r>
            <a:r>
              <a:rPr lang="fa-IR" dirty="0" smtClean="0">
                <a:solidFill>
                  <a:srgbClr val="FF0000"/>
                </a:solidFill>
                <a:effectLst>
                  <a:outerShdw blurRad="38100" dist="38100" dir="2700000" algn="tl">
                    <a:srgbClr val="000000">
                      <a:alpha val="43137"/>
                    </a:srgbClr>
                  </a:outerShdw>
                </a:effectLst>
              </a:rPr>
              <a:t>): </a:t>
            </a:r>
            <a:r>
              <a:rPr lang="fa-IR" dirty="0" smtClean="0"/>
              <a:t>ارزش فواصل بین مقادیر برابر نیست مانند نمره امتحانی</a:t>
            </a:r>
            <a:endParaRPr lang="fa-IR" dirty="0"/>
          </a:p>
          <a:p>
            <a:pPr>
              <a:lnSpc>
                <a:spcPct val="90000"/>
              </a:lnSpc>
            </a:pPr>
            <a:endParaRPr lang="fa-IR" sz="1800" dirty="0"/>
          </a:p>
          <a:p>
            <a:pPr>
              <a:lnSpc>
                <a:spcPct val="90000"/>
              </a:lnSpc>
            </a:pPr>
            <a:r>
              <a:rPr lang="fa-IR" b="1" dirty="0"/>
              <a:t>كيفي	 </a:t>
            </a:r>
            <a:r>
              <a:rPr lang="en-US" b="1" dirty="0"/>
              <a:t>qualitative</a:t>
            </a:r>
            <a:r>
              <a:rPr lang="en-US" dirty="0"/>
              <a:t>	</a:t>
            </a:r>
            <a:r>
              <a:rPr lang="fa-IR" dirty="0"/>
              <a:t> </a:t>
            </a:r>
          </a:p>
          <a:p>
            <a:pPr lvl="1">
              <a:lnSpc>
                <a:spcPct val="90000"/>
              </a:lnSpc>
            </a:pPr>
            <a:r>
              <a:rPr lang="fa-IR" dirty="0" smtClean="0">
                <a:solidFill>
                  <a:srgbClr val="FF0000"/>
                </a:solidFill>
                <a:effectLst>
                  <a:outerShdw blurRad="38100" dist="38100" dir="2700000" algn="tl">
                    <a:srgbClr val="000000">
                      <a:alpha val="43137"/>
                    </a:srgbClr>
                  </a:outerShdw>
                </a:effectLst>
              </a:rPr>
              <a:t>دو حالته (</a:t>
            </a:r>
            <a:r>
              <a:rPr lang="en-US" dirty="0" smtClean="0">
                <a:solidFill>
                  <a:srgbClr val="FF0000"/>
                </a:solidFill>
                <a:effectLst>
                  <a:outerShdw blurRad="38100" dist="38100" dir="2700000" algn="tl">
                    <a:srgbClr val="000000">
                      <a:alpha val="43137"/>
                    </a:srgbClr>
                  </a:outerShdw>
                </a:effectLst>
              </a:rPr>
              <a:t>binary</a:t>
            </a:r>
            <a:r>
              <a:rPr lang="fa-IR" dirty="0" smtClean="0">
                <a:solidFill>
                  <a:srgbClr val="FF0000"/>
                </a:solidFill>
                <a:effectLst>
                  <a:outerShdw blurRad="38100" dist="38100" dir="2700000" algn="tl">
                    <a:srgbClr val="000000">
                      <a:alpha val="43137"/>
                    </a:srgbClr>
                  </a:outerShdw>
                </a:effectLst>
              </a:rPr>
              <a:t>): </a:t>
            </a:r>
            <a:r>
              <a:rPr lang="fa-IR" dirty="0" smtClean="0"/>
              <a:t>مانند جنس، زنده ماندن و یا فوت نمودن</a:t>
            </a:r>
            <a:r>
              <a:rPr lang="fa-IR" dirty="0"/>
              <a:t>		</a:t>
            </a:r>
          </a:p>
          <a:p>
            <a:pPr lvl="1">
              <a:lnSpc>
                <a:spcPct val="90000"/>
              </a:lnSpc>
            </a:pPr>
            <a:r>
              <a:rPr lang="fa-IR" dirty="0" smtClean="0">
                <a:solidFill>
                  <a:srgbClr val="FF0000"/>
                </a:solidFill>
                <a:effectLst>
                  <a:outerShdw blurRad="38100" dist="38100" dir="2700000" algn="tl">
                    <a:srgbClr val="000000">
                      <a:alpha val="43137"/>
                    </a:srgbClr>
                  </a:outerShdw>
                </a:effectLst>
              </a:rPr>
              <a:t>چند حالته (</a:t>
            </a:r>
            <a:r>
              <a:rPr lang="en-US" dirty="0" smtClean="0">
                <a:solidFill>
                  <a:srgbClr val="FF0000"/>
                </a:solidFill>
                <a:effectLst>
                  <a:outerShdw blurRad="38100" dist="38100" dir="2700000" algn="tl">
                    <a:srgbClr val="000000">
                      <a:alpha val="43137"/>
                    </a:srgbClr>
                  </a:outerShdw>
                </a:effectLst>
              </a:rPr>
              <a:t>nominal</a:t>
            </a:r>
            <a:r>
              <a:rPr lang="fa-IR" dirty="0" smtClean="0">
                <a:solidFill>
                  <a:srgbClr val="FF0000"/>
                </a:solidFill>
                <a:effectLst>
                  <a:outerShdw blurRad="38100" dist="38100" dir="2700000" algn="tl">
                    <a:srgbClr val="000000">
                      <a:alpha val="43137"/>
                    </a:srgbClr>
                  </a:outerShdw>
                </a:effectLst>
              </a:rPr>
              <a:t>): </a:t>
            </a:r>
            <a:r>
              <a:rPr lang="fa-IR" dirty="0" smtClean="0"/>
              <a:t>مانند گروه خونی و ملیت</a:t>
            </a:r>
            <a:r>
              <a:rPr lang="fa-IR" dirty="0"/>
              <a:t>	</a:t>
            </a:r>
          </a:p>
          <a:p>
            <a:pPr lvl="1">
              <a:lnSpc>
                <a:spcPct val="90000"/>
              </a:lnSpc>
            </a:pPr>
            <a:r>
              <a:rPr lang="fa-IR" dirty="0" smtClean="0">
                <a:solidFill>
                  <a:srgbClr val="FF0000"/>
                </a:solidFill>
                <a:effectLst>
                  <a:outerShdw blurRad="38100" dist="38100" dir="2700000" algn="tl">
                    <a:srgbClr val="000000">
                      <a:alpha val="43137"/>
                    </a:srgbClr>
                  </a:outerShdw>
                </a:effectLst>
              </a:rPr>
              <a:t>رتبه اي (</a:t>
            </a:r>
            <a:r>
              <a:rPr lang="en-US" dirty="0" smtClean="0">
                <a:solidFill>
                  <a:srgbClr val="FF0000"/>
                </a:solidFill>
                <a:effectLst>
                  <a:outerShdw blurRad="38100" dist="38100" dir="2700000" algn="tl">
                    <a:srgbClr val="000000">
                      <a:alpha val="43137"/>
                    </a:srgbClr>
                  </a:outerShdw>
                </a:effectLst>
              </a:rPr>
              <a:t>ordinal</a:t>
            </a:r>
            <a:r>
              <a:rPr lang="fa-IR" dirty="0" smtClean="0">
                <a:solidFill>
                  <a:srgbClr val="FF0000"/>
                </a:solidFill>
                <a:effectLst>
                  <a:outerShdw blurRad="38100" dist="38100" dir="2700000" algn="tl">
                    <a:srgbClr val="000000">
                      <a:alpha val="43137"/>
                    </a:srgbClr>
                  </a:outerShdw>
                </a:effectLst>
              </a:rPr>
              <a:t>): </a:t>
            </a:r>
            <a:r>
              <a:rPr lang="fa-IR" dirty="0" smtClean="0"/>
              <a:t>مانند گروه سنی (کودک، نوجوان، جوان، میانسال و پیر)</a:t>
            </a:r>
          </a:p>
        </p:txBody>
      </p:sp>
      <p:sp>
        <p:nvSpPr>
          <p:cNvPr id="5" name="Footer Placeholder 3"/>
          <p:cNvSpPr>
            <a:spLocks noGrp="1"/>
          </p:cNvSpPr>
          <p:nvPr>
            <p:ph type="ftr" sz="quarter" idx="11"/>
          </p:nvPr>
        </p:nvSpPr>
        <p:spPr>
          <a:xfrm>
            <a:off x="1714500" y="6477000"/>
            <a:ext cx="5576888" cy="274638"/>
          </a:xfrm>
        </p:spPr>
        <p:txBody>
          <a:bodyPr/>
          <a:lstStyle/>
          <a:p>
            <a:pPr>
              <a:defRPr/>
            </a:pPr>
            <a:r>
              <a:rPr lang="fa-IR" dirty="0" smtClean="0"/>
              <a:t>علي اكبر حقدوست                                     </a:t>
            </a:r>
            <a:endParaRPr lang="en-US" dirty="0"/>
          </a:p>
        </p:txBody>
      </p:sp>
      <p:pic>
        <p:nvPicPr>
          <p:cNvPr id="6" name="~PP3785.WAV">
            <a:hlinkClick r:id="" action="ppaction://media"/>
          </p:cNvPr>
          <p:cNvPicPr>
            <a:picLocks noRot="1" noChangeAspect="1"/>
          </p:cNvPicPr>
          <p:nvPr>
            <a:wavAudioFile r:embed="rId1" name="~PP3785.WAV"/>
          </p:nvPr>
        </p:nvPicPr>
        <p:blipFill>
          <a:blip r:embed="rId4"/>
          <a:stretch>
            <a:fillRect/>
          </a:stretch>
        </p:blipFill>
        <p:spPr>
          <a:xfrm>
            <a:off x="8639175" y="6353175"/>
            <a:ext cx="304800" cy="304800"/>
          </a:xfrm>
          <a:prstGeom prst="rect">
            <a:avLst/>
          </a:prstGeom>
        </p:spPr>
      </p:pic>
    </p:spTree>
  </p:cSld>
  <p:clrMapOvr>
    <a:masterClrMapping/>
  </p:clrMapOvr>
  <p:transition advTm="15086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p:txBody>
          <a:bodyPr/>
          <a:lstStyle/>
          <a:p>
            <a:r>
              <a:rPr lang="fa-IR"/>
              <a:t>نقش متغيرها</a:t>
            </a:r>
            <a:endParaRPr lang="en-US"/>
          </a:p>
        </p:txBody>
      </p:sp>
      <p:sp>
        <p:nvSpPr>
          <p:cNvPr id="107523" name="Rectangle 3"/>
          <p:cNvSpPr>
            <a:spLocks noGrp="1" noChangeArrowheads="1"/>
          </p:cNvSpPr>
          <p:nvPr>
            <p:ph type="body" idx="1"/>
          </p:nvPr>
        </p:nvSpPr>
        <p:spPr>
          <a:xfrm>
            <a:off x="0" y="1500174"/>
            <a:ext cx="9144000" cy="4572000"/>
          </a:xfrm>
        </p:spPr>
        <p:txBody>
          <a:bodyPr/>
          <a:lstStyle/>
          <a:p>
            <a:pPr>
              <a:lnSpc>
                <a:spcPct val="90000"/>
              </a:lnSpc>
            </a:pPr>
            <a:r>
              <a:rPr lang="fa-IR" b="1" dirty="0" smtClean="0"/>
              <a:t>مطالعات توصيفي </a:t>
            </a:r>
            <a:r>
              <a:rPr lang="fa-IR" sz="2400" b="1" dirty="0" smtClean="0"/>
              <a:t>(</a:t>
            </a:r>
            <a:r>
              <a:rPr lang="fa-IR" sz="2000" b="1" i="1" dirty="0" smtClean="0">
                <a:solidFill>
                  <a:srgbClr val="FF0000"/>
                </a:solidFill>
              </a:rPr>
              <a:t>تعیین شیوع دیابت در کرمان</a:t>
            </a:r>
            <a:r>
              <a:rPr lang="fa-IR" sz="2400" b="1" dirty="0" smtClean="0"/>
              <a:t>)</a:t>
            </a:r>
            <a:endParaRPr lang="fa-IR" b="1" dirty="0"/>
          </a:p>
          <a:p>
            <a:pPr lvl="1">
              <a:lnSpc>
                <a:spcPct val="90000"/>
              </a:lnSpc>
            </a:pPr>
            <a:r>
              <a:rPr lang="fa-IR" dirty="0" smtClean="0"/>
              <a:t>اصلي: برای پاسخ به اهداف جزیی چه متغیرهایی باید سنجیده شود؟ </a:t>
            </a:r>
            <a:r>
              <a:rPr lang="fa-IR" sz="2000" b="1" i="1" dirty="0" smtClean="0">
                <a:solidFill>
                  <a:srgbClr val="FF0000"/>
                </a:solidFill>
              </a:rPr>
              <a:t>ابتلا به دیابت</a:t>
            </a:r>
          </a:p>
          <a:p>
            <a:pPr lvl="1">
              <a:lnSpc>
                <a:spcPct val="90000"/>
              </a:lnSpc>
            </a:pPr>
            <a:r>
              <a:rPr lang="fa-IR" dirty="0"/>
              <a:t>زمينه </a:t>
            </a:r>
            <a:r>
              <a:rPr lang="fa-IR" dirty="0" smtClean="0"/>
              <a:t>اي: برای پاسخ به اهداف فرعی چه متغیرهای اضافه ای باید سنجیده شود؟ </a:t>
            </a:r>
            <a:r>
              <a:rPr lang="fa-IR" sz="2000" b="1" i="1" dirty="0" smtClean="0">
                <a:solidFill>
                  <a:srgbClr val="FF0000"/>
                </a:solidFill>
              </a:rPr>
              <a:t>جنس و یا گروه سنی افراد</a:t>
            </a:r>
          </a:p>
          <a:p>
            <a:pPr>
              <a:lnSpc>
                <a:spcPct val="90000"/>
              </a:lnSpc>
            </a:pPr>
            <a:r>
              <a:rPr lang="fa-IR" b="1" dirty="0" smtClean="0"/>
              <a:t>مطالعات تحليلي (</a:t>
            </a:r>
            <a:r>
              <a:rPr lang="fa-IR" sz="2000" b="1" i="1" dirty="0" smtClean="0">
                <a:solidFill>
                  <a:srgbClr val="FF0000"/>
                </a:solidFill>
              </a:rPr>
              <a:t>رابطه بین مصرف غذاهای آماده و ابتلا به سکته قلبی</a:t>
            </a:r>
            <a:r>
              <a:rPr lang="fa-IR" b="1" dirty="0" smtClean="0"/>
              <a:t>)</a:t>
            </a:r>
            <a:endParaRPr lang="fa-IR" b="1" dirty="0"/>
          </a:p>
          <a:p>
            <a:pPr lvl="1">
              <a:lnSpc>
                <a:spcPct val="90000"/>
              </a:lnSpc>
            </a:pPr>
            <a:r>
              <a:rPr lang="fa-IR" dirty="0" smtClean="0"/>
              <a:t>مستقل(</a:t>
            </a:r>
            <a:r>
              <a:rPr lang="en-US" dirty="0" smtClean="0"/>
              <a:t>independent</a:t>
            </a:r>
            <a:r>
              <a:rPr lang="fa-IR" dirty="0" smtClean="0"/>
              <a:t>): متغیر(هایی) که تاثیرگذار است؛ </a:t>
            </a:r>
            <a:r>
              <a:rPr lang="fa-IR" sz="2000" b="1" i="1" dirty="0" smtClean="0">
                <a:solidFill>
                  <a:srgbClr val="FF0000"/>
                </a:solidFill>
              </a:rPr>
              <a:t>مصرف غذاهای آماده</a:t>
            </a:r>
          </a:p>
          <a:p>
            <a:pPr lvl="1">
              <a:lnSpc>
                <a:spcPct val="90000"/>
              </a:lnSpc>
            </a:pPr>
            <a:r>
              <a:rPr lang="fa-IR" dirty="0" smtClean="0"/>
              <a:t>وابسته (</a:t>
            </a:r>
            <a:r>
              <a:rPr lang="en-US" dirty="0" smtClean="0"/>
              <a:t>dependent</a:t>
            </a:r>
            <a:r>
              <a:rPr lang="fa-IR" dirty="0" smtClean="0"/>
              <a:t>): متغیر(هایی) که تاثیر می پذیرد؛ </a:t>
            </a:r>
            <a:r>
              <a:rPr lang="fa-IR" sz="2000" b="1" i="1" dirty="0" smtClean="0">
                <a:solidFill>
                  <a:srgbClr val="FF0000"/>
                </a:solidFill>
              </a:rPr>
              <a:t>ابتلا به سکته قلبی</a:t>
            </a:r>
          </a:p>
          <a:p>
            <a:pPr lvl="1">
              <a:lnSpc>
                <a:spcPct val="90000"/>
              </a:lnSpc>
            </a:pPr>
            <a:r>
              <a:rPr lang="fa-IR" dirty="0"/>
              <a:t>زمينه </a:t>
            </a:r>
            <a:r>
              <a:rPr lang="fa-IR" dirty="0" smtClean="0"/>
              <a:t>اي (</a:t>
            </a:r>
            <a:r>
              <a:rPr lang="en-US" dirty="0" smtClean="0"/>
              <a:t>demographic</a:t>
            </a:r>
            <a:r>
              <a:rPr lang="fa-IR" dirty="0" smtClean="0"/>
              <a:t>): متغیرهایی که برای پاسخ به اهداف فرعی باید مورد سنجش قرار گیرند؛ </a:t>
            </a:r>
            <a:r>
              <a:rPr lang="fa-IR" sz="2000" b="1" i="1" dirty="0" smtClean="0">
                <a:solidFill>
                  <a:srgbClr val="FF0000"/>
                </a:solidFill>
              </a:rPr>
              <a:t>سن، جنس و یا نوع غذاهای آماده مصرفی</a:t>
            </a:r>
          </a:p>
          <a:p>
            <a:pPr lvl="1">
              <a:lnSpc>
                <a:spcPct val="90000"/>
              </a:lnSpc>
            </a:pPr>
            <a:r>
              <a:rPr lang="fa-IR" dirty="0"/>
              <a:t>مخدوش </a:t>
            </a:r>
            <a:r>
              <a:rPr lang="fa-IR" dirty="0" smtClean="0"/>
              <a:t>كننده (</a:t>
            </a:r>
            <a:r>
              <a:rPr lang="en-US" dirty="0" smtClean="0"/>
              <a:t>confounder</a:t>
            </a:r>
            <a:r>
              <a:rPr lang="fa-IR" dirty="0" smtClean="0"/>
              <a:t>): متغیرهایی که رابطه بین متغیر مستقل و وابسته را به هم می زنند؛ </a:t>
            </a:r>
            <a:r>
              <a:rPr lang="fa-IR" sz="2000" b="1" i="1" dirty="0" smtClean="0">
                <a:solidFill>
                  <a:srgbClr val="FF0000"/>
                </a:solidFill>
              </a:rPr>
              <a:t>وضعیت اقتصادی-اجتماعی و یا وزن که می توانند شدت ارتباط بین مصرف غذاهای آماده و ابتلا به سکته را تحت تاثیر قرار دهد</a:t>
            </a:r>
            <a:endParaRPr lang="en-US" sz="2000" b="1" i="1" dirty="0" smtClean="0">
              <a:solidFill>
                <a:srgbClr val="FF0000"/>
              </a:solidFill>
            </a:endParaRPr>
          </a:p>
        </p:txBody>
      </p:sp>
      <p:sp>
        <p:nvSpPr>
          <p:cNvPr id="5" name="Footer Placeholder 3"/>
          <p:cNvSpPr>
            <a:spLocks noGrp="1"/>
          </p:cNvSpPr>
          <p:nvPr>
            <p:ph type="ftr" sz="quarter" idx="11"/>
          </p:nvPr>
        </p:nvSpPr>
        <p:spPr>
          <a:xfrm>
            <a:off x="1714500" y="6477000"/>
            <a:ext cx="5576888" cy="274638"/>
          </a:xfrm>
        </p:spPr>
        <p:txBody>
          <a:bodyPr/>
          <a:lstStyle/>
          <a:p>
            <a:pPr>
              <a:defRPr/>
            </a:pPr>
            <a:r>
              <a:rPr lang="fa-IR" dirty="0" smtClean="0"/>
              <a:t>علي اكبر حقدوست                                     </a:t>
            </a:r>
            <a:endParaRPr lang="en-US" dirty="0"/>
          </a:p>
        </p:txBody>
      </p:sp>
      <p:pic>
        <p:nvPicPr>
          <p:cNvPr id="6" name="~PP1787.WAV">
            <a:hlinkClick r:id="" action="ppaction://media"/>
          </p:cNvPr>
          <p:cNvPicPr>
            <a:picLocks noRot="1" noChangeAspect="1"/>
          </p:cNvPicPr>
          <p:nvPr>
            <a:wavAudioFile r:embed="rId1" name="~PP1787.WAV"/>
          </p:nvPr>
        </p:nvPicPr>
        <p:blipFill>
          <a:blip r:embed="rId4"/>
          <a:stretch>
            <a:fillRect/>
          </a:stretch>
        </p:blipFill>
        <p:spPr>
          <a:xfrm>
            <a:off x="8639175" y="6353175"/>
            <a:ext cx="304800" cy="304800"/>
          </a:xfrm>
          <a:prstGeom prst="rect">
            <a:avLst/>
          </a:prstGeom>
        </p:spPr>
      </p:pic>
    </p:spTree>
  </p:cSld>
  <p:clrMapOvr>
    <a:masterClrMapping/>
  </p:clrMapOvr>
  <p:transition advTm="13718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ChangeArrowheads="1"/>
          </p:cNvSpPr>
          <p:nvPr>
            <p:ph type="title"/>
          </p:nvPr>
        </p:nvSpPr>
        <p:spPr/>
        <p:txBody>
          <a:bodyPr/>
          <a:lstStyle/>
          <a:p>
            <a:r>
              <a:rPr lang="fa-IR" dirty="0"/>
              <a:t>تعريف </a:t>
            </a:r>
            <a:r>
              <a:rPr lang="fa-IR" dirty="0" smtClean="0"/>
              <a:t>متغيرها</a:t>
            </a:r>
            <a:endParaRPr lang="en-US" dirty="0"/>
          </a:p>
        </p:txBody>
      </p:sp>
      <p:sp>
        <p:nvSpPr>
          <p:cNvPr id="108547" name="Rectangle 3"/>
          <p:cNvSpPr>
            <a:spLocks noGrp="1" noChangeArrowheads="1"/>
          </p:cNvSpPr>
          <p:nvPr>
            <p:ph type="body" idx="1"/>
          </p:nvPr>
        </p:nvSpPr>
        <p:spPr>
          <a:xfrm>
            <a:off x="0" y="1500174"/>
            <a:ext cx="9144000" cy="4625975"/>
          </a:xfrm>
        </p:spPr>
        <p:txBody>
          <a:bodyPr/>
          <a:lstStyle/>
          <a:p>
            <a:r>
              <a:rPr lang="fa-IR" b="1" dirty="0">
                <a:solidFill>
                  <a:srgbClr val="FF0000"/>
                </a:solidFill>
                <a:effectLst>
                  <a:outerShdw blurRad="38100" dist="38100" dir="2700000" algn="tl">
                    <a:srgbClr val="000000">
                      <a:alpha val="43137"/>
                    </a:srgbClr>
                  </a:outerShdw>
                </a:effectLst>
              </a:rPr>
              <a:t>تعريف </a:t>
            </a:r>
            <a:r>
              <a:rPr lang="fa-IR" b="1" dirty="0" smtClean="0">
                <a:solidFill>
                  <a:srgbClr val="FF0000"/>
                </a:solidFill>
                <a:effectLst>
                  <a:outerShdw blurRad="38100" dist="38100" dir="2700000" algn="tl">
                    <a:srgbClr val="000000">
                      <a:alpha val="43137"/>
                    </a:srgbClr>
                  </a:outerShdw>
                </a:effectLst>
              </a:rPr>
              <a:t>علمي</a:t>
            </a:r>
            <a:r>
              <a:rPr lang="fa-IR" dirty="0" smtClean="0"/>
              <a:t>: از زاویه علمی متغیر چه تعریفی دارد، مثلاً جنس یعنی ژنوتیپ افراد از نظر دارا بودن کروموزم </a:t>
            </a:r>
            <a:r>
              <a:rPr lang="en-US" dirty="0" smtClean="0"/>
              <a:t>y</a:t>
            </a:r>
            <a:r>
              <a:rPr lang="fa-IR" dirty="0" smtClean="0"/>
              <a:t>، و یا فشار خون سیستولیک یعنی حداکثر فشار وارد بر جدار شریانها در زمان انقباض بطن چپ</a:t>
            </a:r>
            <a:endParaRPr lang="fa-IR" dirty="0"/>
          </a:p>
          <a:p>
            <a:endParaRPr lang="fa-IR" sz="1600" b="1" dirty="0" smtClean="0">
              <a:solidFill>
                <a:srgbClr val="FF0000"/>
              </a:solidFill>
              <a:effectLst>
                <a:outerShdw blurRad="38100" dist="38100" dir="2700000" algn="tl">
                  <a:srgbClr val="000000">
                    <a:alpha val="43137"/>
                  </a:srgbClr>
                </a:outerShdw>
              </a:effectLst>
            </a:endParaRPr>
          </a:p>
          <a:p>
            <a:r>
              <a:rPr lang="fa-IR" b="1" dirty="0" smtClean="0">
                <a:solidFill>
                  <a:srgbClr val="FF0000"/>
                </a:solidFill>
                <a:effectLst>
                  <a:outerShdw blurRad="38100" dist="38100" dir="2700000" algn="tl">
                    <a:srgbClr val="000000">
                      <a:alpha val="43137"/>
                    </a:srgbClr>
                  </a:outerShdw>
                </a:effectLst>
              </a:rPr>
              <a:t>تعريف عملي</a:t>
            </a:r>
            <a:r>
              <a:rPr lang="fa-IR" dirty="0" smtClean="0"/>
              <a:t>: یعنی متغیر مورد نظر چگونه سنجیده می شود مثلاً برای جنس ممکن است نوشته شود برداشت مشاهده گر، یا گفته فرد، یا جنس نوشته شده در شناسنامه که در صورت ارایه این تعریف عملی باید شناسنامه همه افراد در تحقیق دیده شود.</a:t>
            </a:r>
          </a:p>
          <a:p>
            <a:pPr marL="95250" lvl="1" indent="0">
              <a:buNone/>
            </a:pPr>
            <a:r>
              <a:rPr lang="fa-IR" dirty="0" smtClean="0"/>
              <a:t>ارایه تعریف عملیاتی برای همه متغیرها الزامی است و باید به دقت شرح داده شوند. در این قسمت حتی می توان به رفرانسها اشاره و یا به صورت ضمیمه توضیحاتی نوشت.</a:t>
            </a:r>
            <a:endParaRPr lang="en-US" dirty="0"/>
          </a:p>
        </p:txBody>
      </p:sp>
      <p:sp>
        <p:nvSpPr>
          <p:cNvPr id="5" name="Footer Placeholder 3"/>
          <p:cNvSpPr>
            <a:spLocks noGrp="1"/>
          </p:cNvSpPr>
          <p:nvPr>
            <p:ph type="ftr" sz="quarter" idx="11"/>
          </p:nvPr>
        </p:nvSpPr>
        <p:spPr>
          <a:xfrm>
            <a:off x="1714500" y="6477000"/>
            <a:ext cx="5576888" cy="274638"/>
          </a:xfrm>
        </p:spPr>
        <p:txBody>
          <a:bodyPr/>
          <a:lstStyle/>
          <a:p>
            <a:pPr>
              <a:defRPr/>
            </a:pPr>
            <a:r>
              <a:rPr lang="fa-IR" dirty="0" smtClean="0"/>
              <a:t>علي اكبر حقدوست                                     </a:t>
            </a:r>
            <a:endParaRPr lang="en-US" dirty="0"/>
          </a:p>
        </p:txBody>
      </p:sp>
      <p:pic>
        <p:nvPicPr>
          <p:cNvPr id="6" name="~PP4028.WAV">
            <a:hlinkClick r:id="" action="ppaction://media"/>
          </p:cNvPr>
          <p:cNvPicPr>
            <a:picLocks noRot="1" noChangeAspect="1"/>
          </p:cNvPicPr>
          <p:nvPr>
            <a:wavAudioFile r:embed="rId1" name="~PP4028.WAV"/>
          </p:nvPr>
        </p:nvPicPr>
        <p:blipFill>
          <a:blip r:embed="rId4"/>
          <a:stretch>
            <a:fillRect/>
          </a:stretch>
        </p:blipFill>
        <p:spPr>
          <a:xfrm>
            <a:off x="8639175" y="6353175"/>
            <a:ext cx="304800" cy="304800"/>
          </a:xfrm>
          <a:prstGeom prst="rect">
            <a:avLst/>
          </a:prstGeom>
        </p:spPr>
      </p:pic>
    </p:spTree>
  </p:cSld>
  <p:clrMapOvr>
    <a:masterClrMapping/>
  </p:clrMapOvr>
  <p:transition advTm="47232"/>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smtClean="0"/>
              <a:t>واحد متغیرها</a:t>
            </a:r>
            <a:endParaRPr lang="en-US" dirty="0"/>
          </a:p>
        </p:txBody>
      </p:sp>
      <p:sp>
        <p:nvSpPr>
          <p:cNvPr id="3" name="Content Placeholder 2"/>
          <p:cNvSpPr>
            <a:spLocks noGrp="1"/>
          </p:cNvSpPr>
          <p:nvPr>
            <p:ph idx="1"/>
          </p:nvPr>
        </p:nvSpPr>
        <p:spPr/>
        <p:txBody>
          <a:bodyPr/>
          <a:lstStyle/>
          <a:p>
            <a:r>
              <a:rPr lang="fa-IR" dirty="0" smtClean="0"/>
              <a:t>یعنی مقدار هر متغیر برای هر نمونه با چه واحدی آورده می شود.</a:t>
            </a:r>
          </a:p>
          <a:p>
            <a:pPr>
              <a:buNone/>
            </a:pPr>
            <a:r>
              <a:rPr lang="fa-IR" dirty="0" smtClean="0"/>
              <a:t>به عنوان مثال واحد جنسیت زن و مرد است و واحد سن سال شمسی</a:t>
            </a:r>
          </a:p>
          <a:p>
            <a:pPr>
              <a:buNone/>
            </a:pPr>
            <a:r>
              <a:rPr lang="fa-IR" dirty="0" smtClean="0"/>
              <a:t>واحد بعضی متغیرها مانند پاسخ به درمان ممکن است به شکل کامل، ناقص و یا عدم پاسخ ثبت شود.</a:t>
            </a:r>
            <a:endParaRPr lang="en-US" dirty="0"/>
          </a:p>
        </p:txBody>
      </p:sp>
      <p:sp>
        <p:nvSpPr>
          <p:cNvPr id="4" name="Footer Placeholder 3"/>
          <p:cNvSpPr>
            <a:spLocks noGrp="1"/>
          </p:cNvSpPr>
          <p:nvPr>
            <p:ph type="ftr" sz="quarter" idx="11"/>
          </p:nvPr>
        </p:nvSpPr>
        <p:spPr/>
        <p:txBody>
          <a:bodyPr/>
          <a:lstStyle/>
          <a:p>
            <a:pPr>
              <a:defRPr/>
            </a:pPr>
            <a:r>
              <a:rPr lang="fa-IR" smtClean="0"/>
              <a:t>علي اكبر حقدوست                                     </a:t>
            </a:r>
            <a:endParaRPr lang="en-US" dirty="0"/>
          </a:p>
        </p:txBody>
      </p:sp>
      <p:sp>
        <p:nvSpPr>
          <p:cNvPr id="5" name="Slide Number Placeholder 4"/>
          <p:cNvSpPr>
            <a:spLocks noGrp="1"/>
          </p:cNvSpPr>
          <p:nvPr>
            <p:ph type="sldNum" sz="quarter" idx="12"/>
          </p:nvPr>
        </p:nvSpPr>
        <p:spPr/>
        <p:txBody>
          <a:bodyPr/>
          <a:lstStyle/>
          <a:p>
            <a:pPr>
              <a:defRPr/>
            </a:pPr>
            <a:fld id="{F2DCD77C-200B-4F1D-8D04-2CDCDB447EFD}" type="slidenum">
              <a:rPr lang="en-US" smtClean="0"/>
              <a:pPr>
                <a:defRPr/>
              </a:pPr>
              <a:t>7</a:t>
            </a:fld>
            <a:endParaRPr lang="en-US"/>
          </a:p>
        </p:txBody>
      </p:sp>
      <p:pic>
        <p:nvPicPr>
          <p:cNvPr id="6" name="~PP2487.WAV">
            <a:hlinkClick r:id="" action="ppaction://media"/>
          </p:cNvPr>
          <p:cNvPicPr>
            <a:picLocks noRot="1" noChangeAspect="1"/>
          </p:cNvPicPr>
          <p:nvPr>
            <a:wavAudioFile r:embed="rId1" name="~PP2487.WAV"/>
          </p:nvPr>
        </p:nvPicPr>
        <p:blipFill>
          <a:blip r:embed="rId4"/>
          <a:stretch>
            <a:fillRect/>
          </a:stretch>
        </p:blipFill>
        <p:spPr>
          <a:xfrm>
            <a:off x="8639175" y="6353175"/>
            <a:ext cx="304800" cy="304800"/>
          </a:xfrm>
          <a:prstGeom prst="rect">
            <a:avLst/>
          </a:prstGeom>
        </p:spPr>
      </p:pic>
    </p:spTree>
  </p:cSld>
  <p:clrMapOvr>
    <a:masterClrMapping/>
  </p:clrMapOvr>
  <p:transition advTm="4344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6"/>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457200" y="214290"/>
            <a:ext cx="8686800" cy="838200"/>
          </a:xfrm>
        </p:spPr>
        <p:txBody>
          <a:bodyPr/>
          <a:lstStyle/>
          <a:p>
            <a:pPr algn="r" rtl="1"/>
            <a:r>
              <a:rPr lang="fa-IR" dirty="0">
                <a:cs typeface="B Zar" pitchFamily="2" charset="-78"/>
              </a:rPr>
              <a:t>جدول متغيرها</a:t>
            </a:r>
            <a:endParaRPr lang="en-US" dirty="0">
              <a:cs typeface="B Zar" pitchFamily="2" charset="-78"/>
            </a:endParaRPr>
          </a:p>
        </p:txBody>
      </p:sp>
      <p:graphicFrame>
        <p:nvGraphicFramePr>
          <p:cNvPr id="109633" name="Group 65"/>
          <p:cNvGraphicFramePr>
            <a:graphicFrameLocks noGrp="1"/>
          </p:cNvGraphicFramePr>
          <p:nvPr>
            <p:ph idx="1"/>
          </p:nvPr>
        </p:nvGraphicFramePr>
        <p:xfrm>
          <a:off x="214282" y="2714620"/>
          <a:ext cx="8686800" cy="3413760"/>
        </p:xfrm>
        <a:graphic>
          <a:graphicData uri="http://schemas.openxmlformats.org/drawingml/2006/table">
            <a:tbl>
              <a:tblPr/>
              <a:tblGrid>
                <a:gridCol w="1857388"/>
                <a:gridCol w="1071570"/>
                <a:gridCol w="1000132"/>
                <a:gridCol w="3714776"/>
                <a:gridCol w="1042934"/>
              </a:tblGrid>
              <a:tr h="609600">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rPr>
                        <a:t>واحد متغير</a:t>
                      </a:r>
                      <a:endParaRPr kumimoji="0" lang="en-US"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smtClean="0">
                          <a:ln>
                            <a:noFill/>
                          </a:ln>
                          <a:solidFill>
                            <a:schemeClr val="tx1"/>
                          </a:solidFill>
                          <a:effectLst>
                            <a:outerShdw blurRad="38100" dist="38100" dir="2700000" algn="tl">
                              <a:srgbClr val="C0C0C0"/>
                            </a:outerShdw>
                          </a:effectLst>
                          <a:latin typeface="Arial" charset="0"/>
                          <a:cs typeface="B Zar" pitchFamily="2" charset="-78"/>
                        </a:rPr>
                        <a:t>نوع متغير</a:t>
                      </a:r>
                      <a:endParaRPr kumimoji="0" lang="en-US" sz="2000" b="0" i="0" u="none" strike="noStrike" cap="none" normalizeH="0" baseline="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rPr>
                        <a:t>نقش متغير</a:t>
                      </a:r>
                      <a:endParaRPr kumimoji="0" lang="en-US"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rPr>
                        <a:t>تعريف متغير علمی و عملیاتی</a:t>
                      </a:r>
                      <a:endParaRPr kumimoji="0" lang="en-US"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smtClean="0">
                          <a:ln>
                            <a:noFill/>
                          </a:ln>
                          <a:solidFill>
                            <a:schemeClr val="tx1"/>
                          </a:solidFill>
                          <a:effectLst>
                            <a:outerShdw blurRad="38100" dist="38100" dir="2700000" algn="tl">
                              <a:srgbClr val="C0C0C0"/>
                            </a:outerShdw>
                          </a:effectLst>
                          <a:latin typeface="Arial" charset="0"/>
                          <a:cs typeface="B Zar" pitchFamily="2" charset="-78"/>
                        </a:rPr>
                        <a:t>نام متغير</a:t>
                      </a:r>
                      <a:endParaRPr kumimoji="0" lang="en-US" sz="2000" b="0" i="0" u="none" strike="noStrike" cap="none" normalizeH="0" baseline="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4844">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rPr>
                        <a:t>سال شمسی</a:t>
                      </a:r>
                      <a:endParaRPr kumimoji="0" lang="en-US"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rPr>
                        <a:t>نسبتی</a:t>
                      </a:r>
                      <a:endParaRPr kumimoji="0" lang="en-US"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rPr>
                        <a:t>مستقل</a:t>
                      </a:r>
                      <a:endParaRPr kumimoji="0" lang="en-US"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rPr>
                        <a:t>فاصله زماني بين تولد تا زمان ورود به مطالعه به گفته بيمار</a:t>
                      </a:r>
                      <a:endParaRPr kumimoji="0" lang="en-US"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smtClean="0">
                          <a:ln>
                            <a:noFill/>
                          </a:ln>
                          <a:solidFill>
                            <a:schemeClr val="tx1"/>
                          </a:solidFill>
                          <a:effectLst>
                            <a:outerShdw blurRad="38100" dist="38100" dir="2700000" algn="tl">
                              <a:srgbClr val="C0C0C0"/>
                            </a:outerShdw>
                          </a:effectLst>
                          <a:latin typeface="Arial" charset="0"/>
                          <a:cs typeface="B Zar" pitchFamily="2" charset="-78"/>
                        </a:rPr>
                        <a:t>سن</a:t>
                      </a:r>
                      <a:endParaRPr kumimoji="0" lang="en-US" sz="2000" b="0" i="0" u="none" strike="noStrike" cap="none" normalizeH="0" baseline="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6">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rPr>
                        <a:t>مرد/زن</a:t>
                      </a:r>
                      <a:endParaRPr kumimoji="0" lang="en-US"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rPr>
                        <a:t>دوحالته</a:t>
                      </a:r>
                      <a:endParaRPr kumimoji="0" lang="en-US"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rPr>
                        <a:t>مستقل</a:t>
                      </a:r>
                      <a:endParaRPr kumimoji="0" lang="en-US"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rPr>
                        <a:t>تظاهر فتوتيپي بيماراز نظر جنسي برداشت فرد پرسشگر</a:t>
                      </a:r>
                      <a:endParaRPr kumimoji="0" lang="en-US"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smtClean="0">
                          <a:ln>
                            <a:noFill/>
                          </a:ln>
                          <a:solidFill>
                            <a:schemeClr val="tx1"/>
                          </a:solidFill>
                          <a:effectLst>
                            <a:outerShdw blurRad="38100" dist="38100" dir="2700000" algn="tl">
                              <a:srgbClr val="C0C0C0"/>
                            </a:outerShdw>
                          </a:effectLst>
                          <a:latin typeface="Arial" charset="0"/>
                          <a:cs typeface="B Zar" pitchFamily="2" charset="-78"/>
                        </a:rPr>
                        <a:t>جنس</a:t>
                      </a:r>
                      <a:endParaRPr kumimoji="0" lang="en-US" sz="2000" b="0" i="0" u="none" strike="noStrike" cap="none" normalizeH="0" baseline="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6">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rPr>
                        <a:t>خواندن نوشتن/ سیکل/ بالاتر از سیکل</a:t>
                      </a:r>
                      <a:endParaRPr kumimoji="0" lang="en-US"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rPr>
                        <a:t>رتبه ای</a:t>
                      </a:r>
                      <a:endParaRPr kumimoji="0" lang="en-US"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rPr>
                        <a:t>مستقل</a:t>
                      </a:r>
                      <a:endParaRPr kumimoji="0" lang="en-US"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rPr>
                        <a:t>ميزان بهره علمي فرد به گفته بيمار</a:t>
                      </a:r>
                      <a:endParaRPr kumimoji="0" lang="en-US"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smtClean="0">
                          <a:ln>
                            <a:noFill/>
                          </a:ln>
                          <a:solidFill>
                            <a:schemeClr val="tx1"/>
                          </a:solidFill>
                          <a:effectLst>
                            <a:outerShdw blurRad="38100" dist="38100" dir="2700000" algn="tl">
                              <a:srgbClr val="C0C0C0"/>
                            </a:outerShdw>
                          </a:effectLst>
                          <a:latin typeface="Arial" charset="0"/>
                          <a:cs typeface="B Zar" pitchFamily="2" charset="-78"/>
                        </a:rPr>
                        <a:t>سطح سواد</a:t>
                      </a:r>
                      <a:endParaRPr kumimoji="0" lang="en-US" sz="2000" b="0" i="0" u="none" strike="noStrike" cap="none" normalizeH="0" baseline="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5800">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rPr>
                        <a:t>میلی گرم در دسی لیتر</a:t>
                      </a:r>
                      <a:endParaRPr kumimoji="0" lang="en-US"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rPr>
                        <a:t>نسبتی</a:t>
                      </a:r>
                      <a:endParaRPr kumimoji="0" lang="en-US"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rPr>
                        <a:t>وابسته</a:t>
                      </a:r>
                      <a:endParaRPr kumimoji="0" lang="en-US"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rPr>
                        <a:t>ميزان گلوكز سرم بيماردر حالت ناشتا پاسخ آزمايشگاه با استفاده از دستگاه .........</a:t>
                      </a:r>
                      <a:endParaRPr kumimoji="0" lang="en-US"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rPr>
                        <a:t>قند خون</a:t>
                      </a:r>
                      <a:endParaRPr kumimoji="0" lang="en-US"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 name="Footer Placeholder 3"/>
          <p:cNvSpPr>
            <a:spLocks noGrp="1"/>
          </p:cNvSpPr>
          <p:nvPr>
            <p:ph type="ftr" sz="quarter" idx="4294967295"/>
          </p:nvPr>
        </p:nvSpPr>
        <p:spPr>
          <a:xfrm>
            <a:off x="1714500" y="6477000"/>
            <a:ext cx="5576888" cy="274638"/>
          </a:xfrm>
          <a:prstGeom prst="rect">
            <a:avLst/>
          </a:prstGeom>
        </p:spPr>
        <p:txBody>
          <a:bodyPr/>
          <a:lstStyle/>
          <a:p>
            <a:pPr>
              <a:defRPr/>
            </a:pPr>
            <a:r>
              <a:rPr lang="fa-IR" sz="1200" dirty="0" smtClean="0">
                <a:solidFill>
                  <a:schemeClr val="bg1">
                    <a:lumMod val="65000"/>
                  </a:schemeClr>
                </a:solidFill>
                <a:latin typeface="+mn-lt"/>
                <a:cs typeface="+mn-cs"/>
              </a:rPr>
              <a:t>علي اكبر حقدوست                                     </a:t>
            </a:r>
            <a:endParaRPr lang="en-US" sz="1200" dirty="0">
              <a:solidFill>
                <a:schemeClr val="bg1">
                  <a:lumMod val="65000"/>
                </a:schemeClr>
              </a:solidFill>
              <a:latin typeface="+mn-lt"/>
              <a:cs typeface="+mn-cs"/>
            </a:endParaRPr>
          </a:p>
        </p:txBody>
      </p:sp>
      <p:sp>
        <p:nvSpPr>
          <p:cNvPr id="7" name="TextBox 6"/>
          <p:cNvSpPr txBox="1"/>
          <p:nvPr/>
        </p:nvSpPr>
        <p:spPr>
          <a:xfrm>
            <a:off x="3428992" y="1785926"/>
            <a:ext cx="5041765" cy="523220"/>
          </a:xfrm>
          <a:prstGeom prst="rect">
            <a:avLst/>
          </a:prstGeom>
          <a:noFill/>
        </p:spPr>
        <p:txBody>
          <a:bodyPr wrap="none" rtlCol="0">
            <a:spAutoFit/>
          </a:bodyPr>
          <a:lstStyle/>
          <a:p>
            <a:r>
              <a:rPr lang="fa-IR" sz="2800" b="1" dirty="0" smtClean="0">
                <a:solidFill>
                  <a:srgbClr val="FF0000"/>
                </a:solidFill>
                <a:effectLst>
                  <a:outerShdw blurRad="38100" dist="38100" dir="2700000" algn="tl">
                    <a:srgbClr val="000000">
                      <a:alpha val="43137"/>
                    </a:srgbClr>
                  </a:outerShdw>
                </a:effectLst>
                <a:cs typeface="B Zar" pitchFamily="2" charset="-78"/>
              </a:rPr>
              <a:t>عنوان: بررسی عوامل موثر بر قند خون</a:t>
            </a:r>
            <a:endParaRPr lang="en-US" sz="2800" b="1" dirty="0" smtClean="0">
              <a:solidFill>
                <a:srgbClr val="FF0000"/>
              </a:solidFill>
              <a:effectLst>
                <a:outerShdw blurRad="38100" dist="38100" dir="2700000" algn="tl">
                  <a:srgbClr val="000000">
                    <a:alpha val="43137"/>
                  </a:srgbClr>
                </a:outerShdw>
              </a:effectLst>
              <a:cs typeface="B Zar" pitchFamily="2" charset="-78"/>
            </a:endParaRPr>
          </a:p>
        </p:txBody>
      </p:sp>
      <p:pic>
        <p:nvPicPr>
          <p:cNvPr id="8" name="~PP1186.WAV">
            <a:hlinkClick r:id="" action="ppaction://media"/>
          </p:cNvPr>
          <p:cNvPicPr>
            <a:picLocks noRot="1" noChangeAspect="1"/>
          </p:cNvPicPr>
          <p:nvPr>
            <a:wavAudioFile r:embed="rId1" name="~PP1186.WAV"/>
          </p:nvPr>
        </p:nvPicPr>
        <p:blipFill>
          <a:blip r:embed="rId4"/>
          <a:stretch>
            <a:fillRect/>
          </a:stretch>
        </p:blipFill>
        <p:spPr>
          <a:xfrm>
            <a:off x="8639175" y="6353175"/>
            <a:ext cx="304800" cy="304800"/>
          </a:xfrm>
          <a:prstGeom prst="rect">
            <a:avLst/>
          </a:prstGeom>
        </p:spPr>
      </p:pic>
    </p:spTree>
  </p:cSld>
  <p:clrMapOvr>
    <a:masterClrMapping/>
  </p:clrMapOvr>
  <p:transition advTm="35520"/>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8"/>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457200" y="214290"/>
            <a:ext cx="8686800" cy="838200"/>
          </a:xfrm>
        </p:spPr>
        <p:txBody>
          <a:bodyPr>
            <a:normAutofit/>
          </a:bodyPr>
          <a:lstStyle/>
          <a:p>
            <a:pPr algn="r" rtl="1"/>
            <a:r>
              <a:rPr lang="fa-IR" dirty="0" smtClean="0">
                <a:cs typeface="B Zar" pitchFamily="2" charset="-78"/>
              </a:rPr>
              <a:t>سوالاتی برای شما</a:t>
            </a:r>
            <a:endParaRPr lang="en-US" dirty="0">
              <a:cs typeface="B Zar" pitchFamily="2" charset="-78"/>
            </a:endParaRPr>
          </a:p>
        </p:txBody>
      </p:sp>
      <p:graphicFrame>
        <p:nvGraphicFramePr>
          <p:cNvPr id="109633" name="Group 65"/>
          <p:cNvGraphicFramePr>
            <a:graphicFrameLocks noGrp="1"/>
          </p:cNvGraphicFramePr>
          <p:nvPr>
            <p:ph idx="1"/>
          </p:nvPr>
        </p:nvGraphicFramePr>
        <p:xfrm>
          <a:off x="214282" y="2714620"/>
          <a:ext cx="8686800" cy="2880376"/>
        </p:xfrm>
        <a:graphic>
          <a:graphicData uri="http://schemas.openxmlformats.org/drawingml/2006/table">
            <a:tbl>
              <a:tblPr/>
              <a:tblGrid>
                <a:gridCol w="1857388"/>
                <a:gridCol w="1071570"/>
                <a:gridCol w="1000132"/>
                <a:gridCol w="3714776"/>
                <a:gridCol w="1042934"/>
              </a:tblGrid>
              <a:tr h="609600">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rPr>
                        <a:t>واحد متغير</a:t>
                      </a:r>
                      <a:endParaRPr kumimoji="0" lang="en-US"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smtClean="0">
                          <a:ln>
                            <a:noFill/>
                          </a:ln>
                          <a:solidFill>
                            <a:schemeClr val="tx1"/>
                          </a:solidFill>
                          <a:effectLst>
                            <a:outerShdw blurRad="38100" dist="38100" dir="2700000" algn="tl">
                              <a:srgbClr val="C0C0C0"/>
                            </a:outerShdw>
                          </a:effectLst>
                          <a:latin typeface="Arial" charset="0"/>
                          <a:cs typeface="B Zar" pitchFamily="2" charset="-78"/>
                        </a:rPr>
                        <a:t>نوع متغير</a:t>
                      </a:r>
                      <a:endParaRPr kumimoji="0" lang="en-US" sz="2000" b="0" i="0" u="none" strike="noStrike" cap="none" normalizeH="0" baseline="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rPr>
                        <a:t>نقش متغير</a:t>
                      </a:r>
                      <a:endParaRPr kumimoji="0" lang="en-US"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rPr>
                        <a:t>تعريف متغير علمی و عملیاتی</a:t>
                      </a:r>
                      <a:endParaRPr kumimoji="0" lang="en-US"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r>
                        <a:rPr kumimoji="0" lang="fa-IR" sz="2000" b="0" i="0" u="none" strike="noStrike" cap="none" normalizeH="0" baseline="0" smtClean="0">
                          <a:ln>
                            <a:noFill/>
                          </a:ln>
                          <a:solidFill>
                            <a:schemeClr val="tx1"/>
                          </a:solidFill>
                          <a:effectLst>
                            <a:outerShdw blurRad="38100" dist="38100" dir="2700000" algn="tl">
                              <a:srgbClr val="C0C0C0"/>
                            </a:outerShdw>
                          </a:effectLst>
                          <a:latin typeface="Arial" charset="0"/>
                          <a:cs typeface="B Zar" pitchFamily="2" charset="-78"/>
                        </a:rPr>
                        <a:t>نام متغير</a:t>
                      </a:r>
                      <a:endParaRPr kumimoji="0" lang="en-US" sz="2000" b="0" i="0" u="none" strike="noStrike" cap="none" normalizeH="0" baseline="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84844">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6">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0066">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5800">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1" eaLnBrk="1" fontAlgn="base" latinLnBrk="0" hangingPunct="1">
                        <a:lnSpc>
                          <a:spcPct val="100000"/>
                        </a:lnSpc>
                        <a:spcBef>
                          <a:spcPct val="20000"/>
                        </a:spcBef>
                        <a:spcAft>
                          <a:spcPct val="0"/>
                        </a:spcAft>
                        <a:buClrTx/>
                        <a:buSzTx/>
                        <a:buFontTx/>
                        <a:buNone/>
                        <a:tabLst/>
                      </a:pPr>
                      <a:endParaRPr kumimoji="0" lang="en-US" sz="2000" b="0" i="0" u="none" strike="noStrike" cap="none" normalizeH="0" baseline="0" dirty="0" smtClean="0">
                        <a:ln>
                          <a:noFill/>
                        </a:ln>
                        <a:solidFill>
                          <a:schemeClr val="tx1"/>
                        </a:solidFill>
                        <a:effectLst>
                          <a:outerShdw blurRad="38100" dist="38100" dir="2700000" algn="tl">
                            <a:srgbClr val="C0C0C0"/>
                          </a:outerShdw>
                        </a:effectLst>
                        <a:latin typeface="Arial" charset="0"/>
                        <a:cs typeface="B Zar" pitchFamily="2" charset="-78"/>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6" name="Footer Placeholder 3"/>
          <p:cNvSpPr>
            <a:spLocks noGrp="1"/>
          </p:cNvSpPr>
          <p:nvPr>
            <p:ph type="ftr" sz="quarter" idx="4294967295"/>
          </p:nvPr>
        </p:nvSpPr>
        <p:spPr>
          <a:xfrm>
            <a:off x="1714500" y="6477000"/>
            <a:ext cx="5576888" cy="274638"/>
          </a:xfrm>
          <a:prstGeom prst="rect">
            <a:avLst/>
          </a:prstGeom>
        </p:spPr>
        <p:txBody>
          <a:bodyPr/>
          <a:lstStyle/>
          <a:p>
            <a:pPr>
              <a:defRPr/>
            </a:pPr>
            <a:r>
              <a:rPr lang="fa-IR" sz="1200" dirty="0" smtClean="0">
                <a:solidFill>
                  <a:schemeClr val="bg1">
                    <a:lumMod val="65000"/>
                  </a:schemeClr>
                </a:solidFill>
                <a:latin typeface="+mn-lt"/>
                <a:cs typeface="+mn-cs"/>
              </a:rPr>
              <a:t>علي اكبر حقدوست                                     </a:t>
            </a:r>
            <a:endParaRPr lang="en-US" sz="1200" dirty="0">
              <a:solidFill>
                <a:schemeClr val="bg1">
                  <a:lumMod val="65000"/>
                </a:schemeClr>
              </a:solidFill>
              <a:latin typeface="+mn-lt"/>
              <a:cs typeface="+mn-cs"/>
            </a:endParaRPr>
          </a:p>
        </p:txBody>
      </p:sp>
      <p:sp>
        <p:nvSpPr>
          <p:cNvPr id="7" name="TextBox 6"/>
          <p:cNvSpPr txBox="1"/>
          <p:nvPr/>
        </p:nvSpPr>
        <p:spPr>
          <a:xfrm>
            <a:off x="357158" y="2071678"/>
            <a:ext cx="8441735" cy="523220"/>
          </a:xfrm>
          <a:prstGeom prst="rect">
            <a:avLst/>
          </a:prstGeom>
          <a:noFill/>
        </p:spPr>
        <p:txBody>
          <a:bodyPr wrap="none" rtlCol="0">
            <a:spAutoFit/>
          </a:bodyPr>
          <a:lstStyle/>
          <a:p>
            <a:r>
              <a:rPr lang="fa-IR" sz="2800" b="1" dirty="0" smtClean="0">
                <a:solidFill>
                  <a:srgbClr val="FF0000"/>
                </a:solidFill>
                <a:effectLst>
                  <a:outerShdw blurRad="38100" dist="38100" dir="2700000" algn="tl">
                    <a:srgbClr val="000000">
                      <a:alpha val="43137"/>
                    </a:srgbClr>
                  </a:outerShdw>
                </a:effectLst>
                <a:cs typeface="B Zar" pitchFamily="2" charset="-78"/>
              </a:rPr>
              <a:t>عنوان: بررسی رابطه بین مصرف غذاهای آماده با ابتلا به سکته قلبی</a:t>
            </a:r>
            <a:endParaRPr lang="en-US" sz="2800" b="1" dirty="0" smtClean="0">
              <a:solidFill>
                <a:srgbClr val="FF0000"/>
              </a:solidFill>
              <a:effectLst>
                <a:outerShdw blurRad="38100" dist="38100" dir="2700000" algn="tl">
                  <a:srgbClr val="000000">
                    <a:alpha val="43137"/>
                  </a:srgbClr>
                </a:outerShdw>
              </a:effectLst>
              <a:cs typeface="B Zar" pitchFamily="2" charset="-78"/>
            </a:endParaRPr>
          </a:p>
        </p:txBody>
      </p:sp>
      <p:sp>
        <p:nvSpPr>
          <p:cNvPr id="8" name="TextBox 7"/>
          <p:cNvSpPr txBox="1"/>
          <p:nvPr/>
        </p:nvSpPr>
        <p:spPr>
          <a:xfrm>
            <a:off x="5786446" y="1643050"/>
            <a:ext cx="3097323" cy="461665"/>
          </a:xfrm>
          <a:prstGeom prst="rect">
            <a:avLst/>
          </a:prstGeom>
          <a:noFill/>
        </p:spPr>
        <p:txBody>
          <a:bodyPr wrap="none" rtlCol="0">
            <a:spAutoFit/>
          </a:bodyPr>
          <a:lstStyle/>
          <a:p>
            <a:r>
              <a:rPr lang="fa-IR" sz="2400" dirty="0" smtClean="0">
                <a:cs typeface="B Zar" pitchFamily="2" charset="-78"/>
              </a:rPr>
              <a:t>لطفا جدول زیر را تکمیل فرمایید</a:t>
            </a:r>
            <a:endParaRPr lang="en-US" sz="2400" dirty="0" smtClean="0">
              <a:cs typeface="B Zar" pitchFamily="2" charset="-78"/>
            </a:endParaRPr>
          </a:p>
        </p:txBody>
      </p:sp>
      <p:pic>
        <p:nvPicPr>
          <p:cNvPr id="9" name="~PP3503.WAV">
            <a:hlinkClick r:id="" action="ppaction://media"/>
          </p:cNvPr>
          <p:cNvPicPr>
            <a:picLocks noRot="1" noChangeAspect="1"/>
          </p:cNvPicPr>
          <p:nvPr>
            <a:wavAudioFile r:embed="rId1" name="~PP3503.WAV"/>
          </p:nvPr>
        </p:nvPicPr>
        <p:blipFill>
          <a:blip r:embed="rId4"/>
          <a:stretch>
            <a:fillRect/>
          </a:stretch>
        </p:blipFill>
        <p:spPr>
          <a:xfrm>
            <a:off x="8639175" y="6353175"/>
            <a:ext cx="304800" cy="304800"/>
          </a:xfrm>
          <a:prstGeom prst="rect">
            <a:avLst/>
          </a:prstGeom>
        </p:spPr>
      </p:pic>
    </p:spTree>
  </p:cSld>
  <p:clrMapOvr>
    <a:masterClrMapping/>
  </p:clrMapOvr>
  <p:transition advTm="51408"/>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showWhenStopped="0">
                <p:cTn id="7" fill="hold" display="0">
                  <p:stCondLst>
                    <p:cond delay="indefinite"/>
                  </p:stCondLst>
                  <p:endCondLst>
                    <p:cond evt="onPrev" delay="0">
                      <p:tgtEl>
                        <p:sldTgt/>
                      </p:tgtEl>
                    </p:cond>
                    <p:cond evt="onStopAudio" delay="0">
                      <p:tgtEl>
                        <p:sldTgt/>
                      </p:tgtEl>
                    </p:cond>
                  </p:endCondLst>
                </p:cTn>
                <p:tgtEl>
                  <p:spTgt spid="9"/>
                </p:tgtEl>
              </p:cMediaNode>
            </p:audio>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روش شناسي پژوهش در آموزش">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Module">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gradFill rotWithShape="1">
          <a:gsLst>
            <a:gs pos="0">
              <a:schemeClr val="phClr">
                <a:tint val="48000"/>
                <a:satMod val="300000"/>
              </a:schemeClr>
            </a:gs>
            <a:gs pos="12000">
              <a:schemeClr val="phClr">
                <a:tint val="48000"/>
                <a:satMod val="300000"/>
              </a:schemeClr>
            </a:gs>
            <a:gs pos="20000">
              <a:schemeClr val="phClr">
                <a:tint val="49000"/>
                <a:satMod val="300000"/>
              </a:schemeClr>
            </a:gs>
            <a:gs pos="100000">
              <a:schemeClr val="phClr">
                <a:shade val="30000"/>
              </a:schemeClr>
            </a:gs>
          </a:gsLst>
          <a:path path="circle">
            <a:fillToRect l="10000" t="-25000" r="10000" b="125000"/>
          </a:path>
        </a:gradFill>
        <a:blipFill>
          <a:blip xmlns:r="http://schemas.openxmlformats.org/officeDocument/2006/relationships" r:embed="rId2">
            <a:duotone>
              <a:schemeClr val="phClr">
                <a:shade val="75000"/>
                <a:satMod val="105000"/>
              </a:schemeClr>
              <a:schemeClr val="phClr">
                <a:tint val="95000"/>
                <a:satMod val="105000"/>
              </a:schemeClr>
            </a:duotone>
          </a:blip>
          <a:tile tx="0" ty="0" sx="38000" sy="38000" flip="none" algn="tl"/>
        </a:blipFill>
      </a:bgFillStyleLst>
    </a:fmtScheme>
  </a:themeElements>
  <a:objectDefaults>
    <a:spDef>
      <a:spPr/>
      <a:bodyPr wrap="square">
        <a:spAutoFit/>
      </a:bodyPr>
      <a:lstStyle>
        <a:defPPr>
          <a:defRPr sz="2400" dirty="0" smtClean="0">
            <a:cs typeface="B Zar" pitchFamily="2" charset="-78"/>
          </a:defRPr>
        </a:defPPr>
      </a:lstStyle>
    </a:spDef>
    <a:txDef>
      <a:spPr>
        <a:noFill/>
      </a:spPr>
      <a:bodyPr wrap="square" rtlCol="1">
        <a:spAutoFit/>
      </a:bodyPr>
      <a:lstStyle>
        <a:defPPr>
          <a:defRPr sz="2400" dirty="0" smtClean="0">
            <a:cs typeface="B Zar" pitchFamily="2" charset="-78"/>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ppt/theme/themeOverride2.xml><?xml version="1.0" encoding="utf-8"?>
<a:themeOverride xmlns:a="http://schemas.openxmlformats.org/drawingml/2006/main">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themeOverride>
</file>

<file path=docProps/app.xml><?xml version="1.0" encoding="utf-8"?>
<Properties xmlns="http://schemas.openxmlformats.org/officeDocument/2006/extended-properties" xmlns:vt="http://schemas.openxmlformats.org/officeDocument/2006/docPropsVTypes">
  <Template>روش شناسي پژوهش در آموزش</Template>
  <TotalTime>634</TotalTime>
  <Words>746</Words>
  <Application>Microsoft Office PowerPoint</Application>
  <PresentationFormat>On-screen Show (4:3)</PresentationFormat>
  <Paragraphs>99</Paragraphs>
  <Slides>9</Slides>
  <Notes>9</Notes>
  <HiddenSlides>0</HiddenSlides>
  <MMClips>9</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روش شناسي پژوهش در آموزش</vt:lpstr>
      <vt:lpstr>روش شناسي پژوهشهای کمی (6)  متغیرها</vt:lpstr>
      <vt:lpstr>تعريف متغير</vt:lpstr>
      <vt:lpstr>جایگاه متغیرها در تحقیق</vt:lpstr>
      <vt:lpstr>انواع متغيرها</vt:lpstr>
      <vt:lpstr>نقش متغيرها</vt:lpstr>
      <vt:lpstr>تعريف متغيرها</vt:lpstr>
      <vt:lpstr>واحد متغیرها</vt:lpstr>
      <vt:lpstr>جدول متغيرها</vt:lpstr>
      <vt:lpstr>سوالاتی برای شما</vt:lpstr>
    </vt:vector>
  </TitlesOfParts>
  <Company>PES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روش شناسي پژوهش در آموزش</dc:title>
  <dc:creator>Ali Akbar Haghdoost</dc:creator>
  <cp:lastModifiedBy>Ali Akbar Haghdoost</cp:lastModifiedBy>
  <cp:revision>320</cp:revision>
  <dcterms:created xsi:type="dcterms:W3CDTF">2010-01-27T16:56:38Z</dcterms:created>
  <dcterms:modified xsi:type="dcterms:W3CDTF">2010-02-05T17:45:30Z</dcterms:modified>
</cp:coreProperties>
</file>